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4" r:id="rId18"/>
    <p:sldId id="276" r:id="rId19"/>
    <p:sldId id="277" r:id="rId20"/>
  </p:sldIdLst>
  <p:sldSz cx="12192000" cy="6858000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ED91FF9-65E5-0715-A28F-CD5D0A26BC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C7E51C37-7BBF-7878-D157-8FEBDDAA45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tiêu đề phụ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B9611ED3-6AEE-B197-91B7-CBA288C5A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CFB4-5525-F540-8697-E8EB10DA4905}" type="datetimeFigureOut">
              <a:rPr lang="vi-VN" smtClean="0"/>
              <a:t>19-10-2025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0A59EEE-0509-9486-A1BD-6CA4736C3E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3B60D06E-E455-50CA-00CF-14C9FEF30D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821D-BE02-114E-83AC-23B8ACFAEE0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517272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5A3269E-763C-E808-43C3-0F6D6507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3D3DCE9B-D72E-C266-B0D6-9C03DBCE6D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A69553B2-5BBA-480C-2D60-5484C36D6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CFB4-5525-F540-8697-E8EB10DA4905}" type="datetimeFigureOut">
              <a:rPr lang="vi-VN" smtClean="0"/>
              <a:t>19-10-2025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081A6C9-C2E6-F21F-0520-A493D82C4B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096AA976-F9E9-DFCE-2E61-C7957885B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821D-BE02-114E-83AC-23B8ACFAEE0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18156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Dọc 1">
            <a:extLst>
              <a:ext uri="{FF2B5EF4-FFF2-40B4-BE49-F238E27FC236}">
                <a16:creationId xmlns:a16="http://schemas.microsoft.com/office/drawing/2014/main" id="{D2084B53-74EB-8D72-1599-29FF80E798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Dọc 2">
            <a:extLst>
              <a:ext uri="{FF2B5EF4-FFF2-40B4-BE49-F238E27FC236}">
                <a16:creationId xmlns:a16="http://schemas.microsoft.com/office/drawing/2014/main" id="{2E84E948-A224-67FD-33F3-825B378A15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52CEE9F-8803-F63B-54E1-BA9B3A6940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CFB4-5525-F540-8697-E8EB10DA4905}" type="datetimeFigureOut">
              <a:rPr lang="vi-VN" smtClean="0"/>
              <a:t>19-10-2025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CCBBF078-63AE-FCEA-D407-F94A4F723A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5FD1B01F-DCA1-26A0-A3D7-B29EBA31E9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821D-BE02-114E-83AC-23B8ACFAEE0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23335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FECDAC5-42CE-BB43-4C63-24DFBEEA27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6B1B11B-7805-D746-ED24-D80424225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7C63A7BA-DFC6-72D5-A604-DE518AE2FB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CFB4-5525-F540-8697-E8EB10DA4905}" type="datetimeFigureOut">
              <a:rPr lang="vi-VN" smtClean="0"/>
              <a:t>19-10-2025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3E6D7EB7-EB0D-6555-20E7-38DB8B7A2B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ED20816-DCF4-0D9C-B4CF-025DCDE79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821D-BE02-114E-83AC-23B8ACFAEE0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6234105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70221C0A-163A-AFDD-2C8A-9A86B8E79A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5EB71EE0-834F-23E2-3302-14A6B29FAF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D5393CDC-F5C0-51A4-1F94-FEA2E5BE48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CFB4-5525-F540-8697-E8EB10DA4905}" type="datetimeFigureOut">
              <a:rPr lang="vi-VN" smtClean="0"/>
              <a:t>19-10-2025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68CE6FFE-04E5-3AC9-5B92-47E26DD49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9230628C-F87B-5A96-D993-1C308E1DDB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821D-BE02-114E-83AC-23B8ACFAEE0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64697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95DE30DC-77A8-5120-CF98-B9B6002C40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7CC4F9AE-C456-B302-372C-ED4C4566E6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7C5D7B18-B02F-EFB5-7B55-54FDE877D9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CC3DB658-F9B2-BFFA-A16B-506BCB1D9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CFB4-5525-F540-8697-E8EB10DA4905}" type="datetimeFigureOut">
              <a:rPr lang="vi-VN" smtClean="0"/>
              <a:t>19-10-2025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822711CA-E702-AE39-0CFA-683244470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5DE6EF1E-7340-2A21-0AC8-FD449A518D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821D-BE02-114E-83AC-23B8ACFAEE0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91742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46674F95-42C8-0174-D761-840C84FB3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CB960B1F-3419-D3A3-CCAE-5A1B5BBC39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hỗ dành sẵn cho Nội dung 3">
            <a:extLst>
              <a:ext uri="{FF2B5EF4-FFF2-40B4-BE49-F238E27FC236}">
                <a16:creationId xmlns:a16="http://schemas.microsoft.com/office/drawing/2014/main" id="{086E8C6C-7A44-01FD-EB99-B4649172FC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5" name="Chỗ dành sẵn cho Văn bản 4">
            <a:extLst>
              <a:ext uri="{FF2B5EF4-FFF2-40B4-BE49-F238E27FC236}">
                <a16:creationId xmlns:a16="http://schemas.microsoft.com/office/drawing/2014/main" id="{5B8178A4-17FC-5E27-4656-51EE633922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hỗ dành sẵn cho Nội dung 5">
            <a:extLst>
              <a:ext uri="{FF2B5EF4-FFF2-40B4-BE49-F238E27FC236}">
                <a16:creationId xmlns:a16="http://schemas.microsoft.com/office/drawing/2014/main" id="{0A9AD335-51C1-5B00-2DB8-0D6F2D352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7" name="Chỗ dành sẵn cho Ngày tháng 6">
            <a:extLst>
              <a:ext uri="{FF2B5EF4-FFF2-40B4-BE49-F238E27FC236}">
                <a16:creationId xmlns:a16="http://schemas.microsoft.com/office/drawing/2014/main" id="{B9613B70-F0C5-F17B-ED7B-27E9C1EB94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CFB4-5525-F540-8697-E8EB10DA4905}" type="datetimeFigureOut">
              <a:rPr lang="vi-VN" smtClean="0"/>
              <a:t>19-10-2025</a:t>
            </a:fld>
            <a:endParaRPr lang="vi-VN"/>
          </a:p>
        </p:txBody>
      </p:sp>
      <p:sp>
        <p:nvSpPr>
          <p:cNvPr id="8" name="Chỗ dành sẵn cho Chân trang 7">
            <a:extLst>
              <a:ext uri="{FF2B5EF4-FFF2-40B4-BE49-F238E27FC236}">
                <a16:creationId xmlns:a16="http://schemas.microsoft.com/office/drawing/2014/main" id="{147C3A89-94D7-32D7-F00D-47924D9196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Chỗ dành sẵn cho Số hiệu Bản chiếu 8">
            <a:extLst>
              <a:ext uri="{FF2B5EF4-FFF2-40B4-BE49-F238E27FC236}">
                <a16:creationId xmlns:a16="http://schemas.microsoft.com/office/drawing/2014/main" id="{8B97C265-A1C2-34E8-7D7F-8A04CF599F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821D-BE02-114E-83AC-23B8ACFAEE0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586777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D1AFFB63-008B-5011-1C7F-27F84452A0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gày tháng 2">
            <a:extLst>
              <a:ext uri="{FF2B5EF4-FFF2-40B4-BE49-F238E27FC236}">
                <a16:creationId xmlns:a16="http://schemas.microsoft.com/office/drawing/2014/main" id="{1F9EA231-2CAE-2312-AB62-0B7F59AFE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CFB4-5525-F540-8697-E8EB10DA4905}" type="datetimeFigureOut">
              <a:rPr lang="vi-VN" smtClean="0"/>
              <a:t>19-10-2025</a:t>
            </a:fld>
            <a:endParaRPr lang="vi-VN"/>
          </a:p>
        </p:txBody>
      </p:sp>
      <p:sp>
        <p:nvSpPr>
          <p:cNvPr id="4" name="Chỗ dành sẵn cho Chân trang 3">
            <a:extLst>
              <a:ext uri="{FF2B5EF4-FFF2-40B4-BE49-F238E27FC236}">
                <a16:creationId xmlns:a16="http://schemas.microsoft.com/office/drawing/2014/main" id="{46450844-D228-FCC6-087F-5C1CC17C8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Chỗ dành sẵn cho Số hiệu Bản chiếu 4">
            <a:extLst>
              <a:ext uri="{FF2B5EF4-FFF2-40B4-BE49-F238E27FC236}">
                <a16:creationId xmlns:a16="http://schemas.microsoft.com/office/drawing/2014/main" id="{8811BEB1-A66A-3E37-0BC6-CE74E06C7D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821D-BE02-114E-83AC-23B8ACFAEE0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18658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Ngày tháng 1">
            <a:extLst>
              <a:ext uri="{FF2B5EF4-FFF2-40B4-BE49-F238E27FC236}">
                <a16:creationId xmlns:a16="http://schemas.microsoft.com/office/drawing/2014/main" id="{49647781-E0CF-F181-9ED7-49834F2F22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CFB4-5525-F540-8697-E8EB10DA4905}" type="datetimeFigureOut">
              <a:rPr lang="vi-VN" smtClean="0"/>
              <a:t>19-10-2025</a:t>
            </a:fld>
            <a:endParaRPr lang="vi-VN"/>
          </a:p>
        </p:txBody>
      </p:sp>
      <p:sp>
        <p:nvSpPr>
          <p:cNvPr id="3" name="Chỗ dành sẵn cho Chân trang 2">
            <a:extLst>
              <a:ext uri="{FF2B5EF4-FFF2-40B4-BE49-F238E27FC236}">
                <a16:creationId xmlns:a16="http://schemas.microsoft.com/office/drawing/2014/main" id="{B7043959-7195-5D42-50A2-112D2BB85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Chỗ dành sẵn cho Số hiệu Bản chiếu 3">
            <a:extLst>
              <a:ext uri="{FF2B5EF4-FFF2-40B4-BE49-F238E27FC236}">
                <a16:creationId xmlns:a16="http://schemas.microsoft.com/office/drawing/2014/main" id="{5C7973DA-58E3-88A9-ADAA-166A7DCB1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821D-BE02-114E-83AC-23B8ACFAEE0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18700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AFF85C39-9F8A-EAC2-078A-79DC596AF7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Nội dung 2">
            <a:extLst>
              <a:ext uri="{FF2B5EF4-FFF2-40B4-BE49-F238E27FC236}">
                <a16:creationId xmlns:a16="http://schemas.microsoft.com/office/drawing/2014/main" id="{ED0D7069-8B8B-8CB7-C2B1-780A0C6AD7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6265D385-9358-2BFD-AED7-7B02C891D7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F253AF4D-FC49-56E1-2BC7-DBF2CF4DFD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CFB4-5525-F540-8697-E8EB10DA4905}" type="datetimeFigureOut">
              <a:rPr lang="vi-VN" smtClean="0"/>
              <a:t>19-10-2025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B653329F-2438-BE2B-7E73-8D3279B57D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8E80EAF6-3B7C-411C-5B26-34D34AD40A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821D-BE02-114E-83AC-23B8ACFAEE0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0504564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8C5B47CE-7A8A-0C57-6022-D7AD000220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Hình ảnh 2">
            <a:extLst>
              <a:ext uri="{FF2B5EF4-FFF2-40B4-BE49-F238E27FC236}">
                <a16:creationId xmlns:a16="http://schemas.microsoft.com/office/drawing/2014/main" id="{80CE38D8-D5F5-B8C2-B2F8-3E1C9B5F1D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Chỗ dành sẵn cho Văn bản 3">
            <a:extLst>
              <a:ext uri="{FF2B5EF4-FFF2-40B4-BE49-F238E27FC236}">
                <a16:creationId xmlns:a16="http://schemas.microsoft.com/office/drawing/2014/main" id="{284B36E6-C99F-E270-C527-75B8ED8AA2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Chỗ dành sẵn cho Ngày tháng 4">
            <a:extLst>
              <a:ext uri="{FF2B5EF4-FFF2-40B4-BE49-F238E27FC236}">
                <a16:creationId xmlns:a16="http://schemas.microsoft.com/office/drawing/2014/main" id="{A0ADE5C1-DE27-5648-5B47-861D4DB44A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0ACFB4-5525-F540-8697-E8EB10DA4905}" type="datetimeFigureOut">
              <a:rPr lang="vi-VN" smtClean="0"/>
              <a:t>19-10-2025</a:t>
            </a:fld>
            <a:endParaRPr lang="vi-VN"/>
          </a:p>
        </p:txBody>
      </p:sp>
      <p:sp>
        <p:nvSpPr>
          <p:cNvPr id="6" name="Chỗ dành sẵn cho Chân trang 5">
            <a:extLst>
              <a:ext uri="{FF2B5EF4-FFF2-40B4-BE49-F238E27FC236}">
                <a16:creationId xmlns:a16="http://schemas.microsoft.com/office/drawing/2014/main" id="{7EFF56AD-FD32-921D-50FC-92344D9945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Chỗ dành sẵn cho Số hiệu Bản chiếu 6">
            <a:extLst>
              <a:ext uri="{FF2B5EF4-FFF2-40B4-BE49-F238E27FC236}">
                <a16:creationId xmlns:a16="http://schemas.microsoft.com/office/drawing/2014/main" id="{69926981-A6CC-800E-7C61-F6F0D23E30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ED821D-BE02-114E-83AC-23B8ACFAEE0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803915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hỗ dành sẵn cho Tiêu đề 1">
            <a:extLst>
              <a:ext uri="{FF2B5EF4-FFF2-40B4-BE49-F238E27FC236}">
                <a16:creationId xmlns:a16="http://schemas.microsoft.com/office/drawing/2014/main" id="{A2FBF336-0745-2AC6-EB72-2314A77C62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</a:p>
        </p:txBody>
      </p:sp>
      <p:sp>
        <p:nvSpPr>
          <p:cNvPr id="3" name="Chỗ dành sẵn cho Văn bản 2">
            <a:extLst>
              <a:ext uri="{FF2B5EF4-FFF2-40B4-BE49-F238E27FC236}">
                <a16:creationId xmlns:a16="http://schemas.microsoft.com/office/drawing/2014/main" id="{B26AA012-3E9F-3BEE-54E4-14D2F02E07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</a:p>
        </p:txBody>
      </p:sp>
      <p:sp>
        <p:nvSpPr>
          <p:cNvPr id="4" name="Chỗ dành sẵn cho Ngày tháng 3">
            <a:extLst>
              <a:ext uri="{FF2B5EF4-FFF2-40B4-BE49-F238E27FC236}">
                <a16:creationId xmlns:a16="http://schemas.microsoft.com/office/drawing/2014/main" id="{48D2AEEC-A37D-6B58-4E04-C4367130C14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0ACFB4-5525-F540-8697-E8EB10DA4905}" type="datetimeFigureOut">
              <a:rPr lang="vi-VN" smtClean="0"/>
              <a:t>19-10-2025</a:t>
            </a:fld>
            <a:endParaRPr lang="vi-VN"/>
          </a:p>
        </p:txBody>
      </p:sp>
      <p:sp>
        <p:nvSpPr>
          <p:cNvPr id="5" name="Chỗ dành sẵn cho Chân trang 4">
            <a:extLst>
              <a:ext uri="{FF2B5EF4-FFF2-40B4-BE49-F238E27FC236}">
                <a16:creationId xmlns:a16="http://schemas.microsoft.com/office/drawing/2014/main" id="{9E4C52FF-069E-AFC7-E5AA-4FC22B7EBF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Chỗ dành sẵn cho Số hiệu Bản chiếu 5">
            <a:extLst>
              <a:ext uri="{FF2B5EF4-FFF2-40B4-BE49-F238E27FC236}">
                <a16:creationId xmlns:a16="http://schemas.microsoft.com/office/drawing/2014/main" id="{6F31E2BF-0CF3-C9A1-946D-9D882C16F1B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D821D-BE02-114E-83AC-23B8ACFAEE08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847045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21000" b="-2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êu đề 1">
            <a:extLst>
              <a:ext uri="{FF2B5EF4-FFF2-40B4-BE49-F238E27FC236}">
                <a16:creationId xmlns:a16="http://schemas.microsoft.com/office/drawing/2014/main" id="{3F64998B-1DFC-DE95-3C2E-DD2377D3DE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38135" y="116732"/>
            <a:ext cx="10214043" cy="1974715"/>
          </a:xfrm>
        </p:spPr>
        <p:txBody>
          <a:bodyPr>
            <a:normAutofit fontScale="90000"/>
          </a:bodyPr>
          <a:lstStyle/>
          <a:p>
            <a:r>
              <a:rPr lang="en-US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UBND PHƯỜNG PHÚC LỢI </a:t>
            </a:r>
            <a:br>
              <a:rPr lang="en-US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000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BAN MAI XANH </a:t>
            </a:r>
            <a:r>
              <a:rPr lang="en-US" b="1">
                <a:solidFill>
                  <a:srgbClr val="002060"/>
                </a:solidFill>
                <a:latin typeface="Times New Roman" panose="02020603050405020304" pitchFamily="18" charset="0"/>
              </a:rPr>
              <a:t/>
            </a:r>
            <a:br>
              <a:rPr lang="en-US" b="1">
                <a:solidFill>
                  <a:srgbClr val="002060"/>
                </a:solidFill>
                <a:latin typeface="Times New Roman" panose="02020603050405020304" pitchFamily="18" charset="0"/>
              </a:rPr>
            </a:br>
            <a:endParaRPr lang="vi-VN"/>
          </a:p>
        </p:txBody>
      </p:sp>
      <p:sp>
        <p:nvSpPr>
          <p:cNvPr id="3" name="Tiêu đề phụ 2">
            <a:extLst>
              <a:ext uri="{FF2B5EF4-FFF2-40B4-BE49-F238E27FC236}">
                <a16:creationId xmlns:a16="http://schemas.microsoft.com/office/drawing/2014/main" id="{F44F7D4E-3503-3283-26D9-598BBE67FB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43974" y="3073940"/>
            <a:ext cx="9163456" cy="2183860"/>
          </a:xfrm>
        </p:spPr>
        <p:txBody>
          <a:bodyPr>
            <a:normAutofit fontScale="77500" lnSpcReduction="20000"/>
          </a:bodyPr>
          <a:lstStyle/>
          <a:p>
            <a:r>
              <a:rPr lang="en-US" sz="5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Quen Văn Học </a:t>
            </a:r>
          </a:p>
          <a:p>
            <a:endParaRPr lang="en-US" sz="5200" b="1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5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Thơ </a:t>
            </a:r>
            <a:r>
              <a:rPr lang="en-US" altLang="en-US" sz="5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 </a:t>
            </a:r>
            <a:r>
              <a:rPr lang="en-US" altLang="en-US" sz="5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thu của bé ”</a:t>
            </a:r>
            <a:endParaRPr lang="en-US" altLang="en-US" sz="5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altLang="en-US" sz="5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Mẫu giáo </a:t>
            </a:r>
            <a:r>
              <a:rPr lang="en-US" altLang="en-US" sz="52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 </a:t>
            </a:r>
            <a:r>
              <a:rPr lang="en-US" altLang="en-US" sz="5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C3</a:t>
            </a:r>
            <a:endParaRPr lang="en-US" altLang="en-US" sz="5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vi-VN" sz="54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9220" y="1513578"/>
            <a:ext cx="1155737" cy="11557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58317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 descr="Trung thu của bé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" y="0"/>
            <a:ext cx="12188952" cy="699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486399" y="68094"/>
            <a:ext cx="3005847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thu của bé 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nhà đều lo 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 mua ô tô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 mua bánh dẻo 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thì khéo léo 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Gọt bưởi , gọt hồng 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con chó bông </a:t>
            </a:r>
          </a:p>
          <a:p>
            <a:r>
              <a:rPr lang="en-US" sz="28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 lên mâm cỗ.</a:t>
            </a:r>
          </a:p>
        </p:txBody>
      </p:sp>
    </p:spTree>
    <p:extLst>
      <p:ext uri="{BB962C8B-B14F-4D97-AF65-F5344CB8AC3E}">
        <p14:creationId xmlns:p14="http://schemas.microsoft.com/office/powerpoint/2010/main" val="965367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Picture 2" descr="Bài thơ: Trung thu của bé | MN Tuổi H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" y="0"/>
            <a:ext cx="12190476" cy="718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408562" y="321013"/>
            <a:ext cx="3715966" cy="2339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 vui hớn hở</a:t>
            </a:r>
          </a:p>
          <a:p>
            <a:r>
              <a:rPr 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quà: Cảm ơn!</a:t>
            </a:r>
          </a:p>
          <a:p>
            <a:r>
              <a:rPr 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 càng xinh hơn </a:t>
            </a:r>
          </a:p>
          <a:p>
            <a:r>
              <a:rPr lang="en-US" sz="320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thu của bé 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5792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55660" y="3025303"/>
            <a:ext cx="6198140" cy="3151660"/>
          </a:xfrm>
        </p:spPr>
        <p:txBody>
          <a:bodyPr>
            <a:normAutofit/>
          </a:bodyPr>
          <a:lstStyle/>
          <a:p>
            <a:r>
              <a:rPr lang="en-US" sz="4000" smtClean="0"/>
              <a:t>Câu hỏi đàm thoại?</a:t>
            </a:r>
            <a:endParaRPr lang="en-US" sz="4000"/>
          </a:p>
        </p:txBody>
      </p:sp>
    </p:spTree>
    <p:extLst>
      <p:ext uri="{BB962C8B-B14F-4D97-AF65-F5344CB8AC3E}">
        <p14:creationId xmlns:p14="http://schemas.microsoft.com/office/powerpoint/2010/main" val="2652012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893013" y="3132306"/>
            <a:ext cx="6460786" cy="3044656"/>
          </a:xfrm>
        </p:spPr>
        <p:txBody>
          <a:bodyPr>
            <a:normAutofit/>
          </a:bodyPr>
          <a:lstStyle/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 đình bé có những ai?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2991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72391" y="3005846"/>
            <a:ext cx="4435813" cy="2879285"/>
          </a:xfrm>
        </p:spPr>
        <p:txBody>
          <a:bodyPr>
            <a:normAutofit/>
          </a:bodyPr>
          <a:lstStyle/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Gia đình bé có bà,bố và mẹ 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8160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048655" y="3122579"/>
            <a:ext cx="4620640" cy="3054384"/>
          </a:xfrm>
        </p:spPr>
        <p:txBody>
          <a:bodyPr>
            <a:normAutofit/>
          </a:bodyPr>
          <a:lstStyle/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Bố , mẹ đã mua gì cho bé?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488694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0CD554EB-CD69-53B8-B2D4-B28455763FB5}"/>
              </a:ext>
            </a:extLst>
          </p:cNvPr>
          <p:cNvSpPr txBox="1"/>
          <p:nvPr/>
        </p:nvSpPr>
        <p:spPr>
          <a:xfrm>
            <a:off x="5507463" y="3428999"/>
            <a:ext cx="966440" cy="62880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l"/>
            <a:endParaRPr lang="vi-VN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45932" y="3428999"/>
            <a:ext cx="6207868" cy="2747964"/>
          </a:xfrm>
        </p:spPr>
        <p:txBody>
          <a:bodyPr>
            <a:normAutofit/>
          </a:bodyPr>
          <a:lstStyle/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 thì làm gì cho bé?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13607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262663" y="2830749"/>
            <a:ext cx="4231533" cy="3346214"/>
          </a:xfrm>
        </p:spPr>
        <p:txBody>
          <a:bodyPr>
            <a:normAutofit/>
          </a:bodyPr>
          <a:lstStyle/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 có vui không?</a:t>
            </a:r>
          </a:p>
          <a:p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 nhận được quà bé đã làm gì?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4328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739302" y="1653702"/>
            <a:ext cx="12093102" cy="4523261"/>
          </a:xfrm>
        </p:spPr>
        <p:txBody>
          <a:bodyPr>
            <a:normAutofit/>
          </a:bodyPr>
          <a:lstStyle/>
          <a:p>
            <a:pPr marL="3657600" lvl="8" indent="0">
              <a:buNone/>
            </a:pPr>
            <a:r>
              <a:rPr lang="en-US" sz="6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 dạy trẻ đọc thơ </a:t>
            </a:r>
            <a:endParaRPr lang="en-US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8718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10511" y="1780162"/>
            <a:ext cx="9455286" cy="4396801"/>
          </a:xfrm>
        </p:spPr>
        <p:txBody>
          <a:bodyPr/>
          <a:lstStyle/>
          <a:p>
            <a:pPr marL="0" indent="0">
              <a:buNone/>
            </a:pPr>
            <a:r>
              <a:rPr lang="en-US" smtClean="0"/>
              <a:t>  </a:t>
            </a:r>
            <a:r>
              <a:rPr lang="en-US" sz="4800" i="1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Tạm Biệt Và Hẹn Gặp Lại Các Con </a:t>
            </a:r>
            <a:endParaRPr lang="en-US" sz="4800" i="1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680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Hộp Văn bản 4">
            <a:extLst>
              <a:ext uri="{FF2B5EF4-FFF2-40B4-BE49-F238E27FC236}">
                <a16:creationId xmlns:a16="http://schemas.microsoft.com/office/drawing/2014/main" id="{8D62E40E-FF5D-E547-7D29-F1A96AB3D5DE}"/>
              </a:ext>
            </a:extLst>
          </p:cNvPr>
          <p:cNvSpPr txBox="1"/>
          <p:nvPr/>
        </p:nvSpPr>
        <p:spPr>
          <a:xfrm>
            <a:off x="2073310" y="2684836"/>
            <a:ext cx="98722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vi-VN" sz="3600" b="1" dirty="0">
                <a:latin typeface="+mj-lt"/>
              </a:rPr>
              <a:t>Cô và trẻ cùng hát bài “Chiếc đèn ông sao”</a:t>
            </a:r>
          </a:p>
        </p:txBody>
      </p:sp>
    </p:spTree>
    <p:extLst>
      <p:ext uri="{BB962C8B-B14F-4D97-AF65-F5344CB8AC3E}">
        <p14:creationId xmlns:p14="http://schemas.microsoft.com/office/powerpoint/2010/main" val="944332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-505838" y="1566153"/>
            <a:ext cx="11859638" cy="4610810"/>
          </a:xfrm>
        </p:spPr>
        <p:txBody>
          <a:bodyPr>
            <a:normAutofit/>
          </a:bodyPr>
          <a:lstStyle/>
          <a:p>
            <a:pPr marL="3657600" lvl="8" indent="0">
              <a:buNone/>
            </a:pPr>
            <a:r>
              <a:rPr lang="en-US" sz="6000" smtClean="0">
                <a:latin typeface="Times New Roman (Headings)"/>
              </a:rPr>
              <a:t> Cô đọc thơ lần 1</a:t>
            </a:r>
            <a:endParaRPr lang="en-US" sz="6000">
              <a:latin typeface="Times New Roman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32388917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26" name="Picture 2" descr="Bài thơ: Trung thu của bé | MN Tuổi H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" y="0"/>
            <a:ext cx="12190476" cy="718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204281" y="437745"/>
            <a:ext cx="56517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smtClean="0">
                <a:solidFill>
                  <a:schemeClr val="tx1">
                    <a:lumMod val="85000"/>
                    <a:lumOff val="1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Thu Của Bé</a:t>
            </a:r>
            <a:endParaRPr lang="en-US" sz="4800">
              <a:solidFill>
                <a:schemeClr val="tx1">
                  <a:lumMod val="85000"/>
                  <a:lumOff val="1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40677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Trung thu của bé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" y="0"/>
            <a:ext cx="12188952" cy="6991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5593405" y="0"/>
            <a:ext cx="3385226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thu của bé </a:t>
            </a:r>
          </a:p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 nhà đều lo </a:t>
            </a:r>
          </a:p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Bố mua ô tô</a:t>
            </a:r>
          </a:p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 mua bánh dẻo </a:t>
            </a:r>
          </a:p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 thì khéo léo </a:t>
            </a:r>
          </a:p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Gọt bưởi , gọt hồng </a:t>
            </a:r>
          </a:p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 con chó bông </a:t>
            </a:r>
          </a:p>
          <a:p>
            <a:r>
              <a:rPr lang="en-US" sz="28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Bày lên mâm cỗ.</a:t>
            </a:r>
          </a:p>
          <a:p>
            <a:endParaRPr lang="en-US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93709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Bài thơ: Trung thu của bé | MN Tuổi Ho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" y="0"/>
            <a:ext cx="12190476" cy="718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38200" y="301445"/>
            <a:ext cx="361868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 vui hớn hở</a:t>
            </a:r>
          </a:p>
          <a:p>
            <a:r>
              <a:rPr lang="en-US" sz="32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 quà: Cảm ơn!</a:t>
            </a:r>
          </a:p>
          <a:p>
            <a:r>
              <a:rPr lang="en-US" sz="32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 càng xinh hơn </a:t>
            </a:r>
          </a:p>
          <a:p>
            <a:r>
              <a:rPr lang="en-US" sz="320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Trung thu của bé </a:t>
            </a:r>
            <a:endParaRPr lang="en-US" sz="320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545726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721796" y="3151762"/>
            <a:ext cx="13377154" cy="4445438"/>
          </a:xfrm>
        </p:spPr>
        <p:txBody>
          <a:bodyPr>
            <a:normAutofit/>
          </a:bodyPr>
          <a:lstStyle/>
          <a:p>
            <a:pPr lvl="8"/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 vừa cho các con</a:t>
            </a:r>
          </a:p>
          <a:p>
            <a:pPr marL="3657600" lvl="8" indent="0">
              <a:buNone/>
            </a:pPr>
            <a:r>
              <a:rPr lang="en-US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nghe bài thơ gì ?</a:t>
            </a:r>
            <a:endParaRPr lang="en-US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044610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5107021" y="3287949"/>
            <a:ext cx="10381035" cy="4649721"/>
          </a:xfrm>
        </p:spPr>
        <p:txBody>
          <a:bodyPr>
            <a:normAutofit/>
          </a:bodyPr>
          <a:lstStyle/>
          <a:p>
            <a:r>
              <a:rPr lang="en-US" sz="32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 thơ Trung thu của bé </a:t>
            </a:r>
            <a:endParaRPr lang="en-US" sz="32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1376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647545" y="2506662"/>
            <a:ext cx="10515600" cy="4351338"/>
          </a:xfrm>
        </p:spPr>
        <p:txBody>
          <a:bodyPr>
            <a:normAutofit/>
          </a:bodyPr>
          <a:lstStyle/>
          <a:p>
            <a:pPr lvl="1"/>
            <a:r>
              <a:rPr lang="en-US" sz="60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Cô đọc thơ lần 2</a:t>
            </a:r>
            <a:endParaRPr lang="en-US" sz="6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4321035"/>
      </p:ext>
    </p:extLst>
  </p:cSld>
  <p:clrMapOvr>
    <a:masterClrMapping/>
  </p:clrMapOvr>
</p:sld>
</file>

<file path=ppt/theme/theme1.xml><?xml version="1.0" encoding="utf-8"?>
<a:theme xmlns:a="http://schemas.openxmlformats.org/drawingml/2006/main" name="Chủ đề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237</Words>
  <Application>Microsoft Office PowerPoint</Application>
  <PresentationFormat>Widescreen</PresentationFormat>
  <Paragraphs>46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Times New Roman (Headings)</vt:lpstr>
      <vt:lpstr>Chủ đề Office</vt:lpstr>
      <vt:lpstr>UBND PHƯỜNG PHÚC LỢI  TRƯỜNG MẦM NON BAN MAI XANH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Mai Ngọc</dc:creator>
  <cp:lastModifiedBy>Admin</cp:lastModifiedBy>
  <cp:revision>5</cp:revision>
  <dcterms:created xsi:type="dcterms:W3CDTF">2022-05-01T02:50:38Z</dcterms:created>
  <dcterms:modified xsi:type="dcterms:W3CDTF">2025-10-19T06:59:14Z</dcterms:modified>
</cp:coreProperties>
</file>