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8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C84F-623D-4536-A4AB-69A49E7D0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F4609-3F5C-4DF9-8664-46970BC5F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2C14-6475-482A-87F6-1BD0679E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0676A-AC4F-4ACB-A2B4-D21487A6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FC92-22A1-40C5-9979-8CD3AA8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C654-E04C-4A06-A999-CE364609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8ACB8-92E2-4DE1-B5FB-D53C5D60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A6E0-80FA-46B5-92FC-BCD0AD14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7FF37-4E85-49F3-99A7-56703850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A3AE6-31A1-43B5-8565-8ADB1ADB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52608-5EF1-4E1F-8DEC-17C26AB0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04CF6-B8E1-47EC-B92B-759D737A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F526-DB45-420E-8B4D-2EAFDCE5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F0947-EFEA-486A-8905-ABA38915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B178-A658-48E6-8734-16DC1C7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A0B-D4FA-4343-B3D9-40927FC4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8769-262F-4B31-95C6-C7A4BE750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2F93-6624-4D76-A707-4648BB8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748-75B3-4C39-923E-3CEED18D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EF19E-A9DA-4AF1-88D2-59EB5505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BA7A-1A5D-40AA-97FD-B87DB69B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42056-5B2A-4D73-AC52-9F0351CA8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4FDDC-D995-47FD-BF6D-4D89E401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3219-8322-4B5C-B0AD-65BE907B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2559-CDD1-4D78-91F3-9426449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666A3-C31F-44C7-AFAD-536444A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4B3F-2D78-4783-AD9C-9FAE3BF99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6049C-5005-4EC9-B7D1-EA25E4673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388C2-42BC-4B45-BF66-0D2105B5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7A55D-F91E-48F1-8114-95FFA80C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0AF7A-82E4-45F4-888B-3F243429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9B9F-CD4F-472C-AE75-2C4EF450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E7E6-0BBE-49FC-A868-0C109D056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C9BAD-74EF-4307-91BB-3A196393A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A408E-1EB0-4E5B-AA63-61729B810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6D74C-95F2-41CD-919C-3BDD2E2AE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FF36F-E62E-4692-B8D0-23E92F1D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3A848-4C54-410B-956F-6649A6C6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63012-FB62-4EB7-989B-9DC1EF69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C2D8-270E-49F2-93D3-6E1DC938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15349-37F6-4714-BCD2-88539C62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ECCB2-EB0C-4645-A35C-3A0471D4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C2A65-6B7B-48B9-A6DC-FF82C6C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E1540-6E6F-48BF-A3DC-031F4A49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AB74C-F88E-470A-8760-49B6DA9A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4A894-44B8-4DC0-8A47-BD4E247A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E1CE-F435-4570-A3A7-FD72405B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38965-E25F-4A97-9545-FB76B5C9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6BEBF-8D30-4A81-9E19-E8F92D205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E217C-60DB-4C88-89EE-33D6FF6B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6026C-4C2B-4E64-80A6-C5103061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9684E-A60F-4278-B441-3AA76FC3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239C1-EBF9-4093-BFB7-CF8D4025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C5B1F-9C72-4EAD-A220-BE991DFFE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34528-391D-4A4D-BEB9-3A23E67A8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ABAD1-BE51-4B70-AFA0-BC07736B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36765-28C7-46C9-AAA4-EB54BD2B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B0FA-150B-4B3B-9CDD-09845EE9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09A0-9578-476B-AAA3-E93AF653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7A698-242D-42B7-AC18-3C207A580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450E5-5F86-411A-960E-BDD5A6DA3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1787-E35F-46CB-91E7-89004789BF43}" type="datetimeFigureOut">
              <a:rPr lang="en-US" smtClean="0"/>
              <a:t>04-Mar-25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5F531-7A19-40BF-A89D-016B4B32B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118D-CBE9-4BF9-90D7-88E2E4A16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A473-E5A9-40F8-8310-AF51B9E6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23844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i.pinimg.com/736x/e2/ab/60/e2ab601a629408de206348a3eefd43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736110-FC55-475B-B0E6-78D1CC96CB01}"/>
              </a:ext>
            </a:extLst>
          </p:cNvPr>
          <p:cNvSpPr/>
          <p:nvPr/>
        </p:nvSpPr>
        <p:spPr>
          <a:xfrm>
            <a:off x="2156988" y="625296"/>
            <a:ext cx="69694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0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7849" y="3281065"/>
            <a:ext cx="9375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LĨNH VỰC PHÁT TRIỂN NGÔN NGỮ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D8CD2-515D-4B59-8D7A-34EE55CBBEBA}"/>
              </a:ext>
            </a:extLst>
          </p:cNvPr>
          <p:cNvSpPr txBox="1"/>
          <p:nvPr/>
        </p:nvSpPr>
        <p:spPr>
          <a:xfrm>
            <a:off x="3521416" y="4028231"/>
            <a:ext cx="5149167" cy="1953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C4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35" y="1884363"/>
            <a:ext cx="1247228" cy="124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5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A78532-49D7-4C7F-A56F-752571E53DEC}"/>
              </a:ext>
            </a:extLst>
          </p:cNvPr>
          <p:cNvSpPr txBox="1"/>
          <p:nvPr/>
        </p:nvSpPr>
        <p:spPr>
          <a:xfrm>
            <a:off x="4096139" y="1390262"/>
            <a:ext cx="445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BB5CC-A21D-4F92-99C9-DF0062A19842}"/>
              </a:ext>
            </a:extLst>
          </p:cNvPr>
          <p:cNvSpPr txBox="1"/>
          <p:nvPr/>
        </p:nvSpPr>
        <p:spPr>
          <a:xfrm>
            <a:off x="4542940" y="638794"/>
            <a:ext cx="3557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2235" y="51109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mẹ, em thầm hứa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Ngoan ngõan và giỏi giang.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E52F4-9305-471A-BEF3-A215DE99DCA8}"/>
              </a:ext>
            </a:extLst>
          </p:cNvPr>
          <p:cNvSpPr txBox="1"/>
          <p:nvPr/>
        </p:nvSpPr>
        <p:spPr>
          <a:xfrm>
            <a:off x="3710369" y="1296955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899D7-6EB3-453D-8579-B29F5048464E}"/>
              </a:ext>
            </a:extLst>
          </p:cNvPr>
          <p:cNvSpPr txBox="1"/>
          <p:nvPr/>
        </p:nvSpPr>
        <p:spPr>
          <a:xfrm>
            <a:off x="4373725" y="517497"/>
            <a:ext cx="3743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87170-B445-41B5-9B9D-CD00BFB995A7}"/>
              </a:ext>
            </a:extLst>
          </p:cNvPr>
          <p:cNvSpPr txBox="1"/>
          <p:nvPr/>
        </p:nvSpPr>
        <p:spPr>
          <a:xfrm>
            <a:off x="2452201" y="2295532"/>
            <a:ext cx="7586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Qua bài thơ tác giả muốn nhắn nhủ tới các con rằng các con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phải</a:t>
            </a:r>
            <a:r>
              <a:rPr lang="vi-VN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chăm ngoan, học giỏi, vâng lời ông bà cha mẹ để xứng đáng với sự hi sinh vất vả của mẹ nhé!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Mẹ của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957713A-63E8-4B53-B342-399F5049C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6593" y="1244906"/>
            <a:ext cx="73262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0D9924-6165-4308-A40F-78686E99DE98}"/>
              </a:ext>
            </a:extLst>
          </p:cNvPr>
          <p:cNvSpPr/>
          <p:nvPr/>
        </p:nvSpPr>
        <p:spPr>
          <a:xfrm>
            <a:off x="3224060" y="1931637"/>
            <a:ext cx="574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1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4DB59-DAD2-4FB8-965F-9649F99A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"/>
            <a:ext cx="75628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FADD4-98B6-4E93-A65E-B10014C552D1}"/>
              </a:ext>
            </a:extLst>
          </p:cNvPr>
          <p:cNvSpPr txBox="1"/>
          <p:nvPr/>
        </p:nvSpPr>
        <p:spPr>
          <a:xfrm>
            <a:off x="5558713" y="6457889"/>
            <a:ext cx="211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F46E74-6B5C-45E6-B538-204444B2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79" y="0"/>
            <a:ext cx="7245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B54C0-69C3-4EA5-861F-C07125500EEE}"/>
              </a:ext>
            </a:extLst>
          </p:cNvPr>
          <p:cNvSpPr txBox="1"/>
          <p:nvPr/>
        </p:nvSpPr>
        <p:spPr>
          <a:xfrm>
            <a:off x="1289957" y="309571"/>
            <a:ext cx="2782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A501A-7AC6-4440-9D5B-0D9FB0D0E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642" y="0"/>
            <a:ext cx="4677357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7EFA5-C94A-48A0-AC6B-0C0861974AEB}"/>
              </a:ext>
            </a:extLst>
          </p:cNvPr>
          <p:cNvSpPr txBox="1"/>
          <p:nvPr/>
        </p:nvSpPr>
        <p:spPr>
          <a:xfrm>
            <a:off x="202941" y="110421"/>
            <a:ext cx="2661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Thế mà cứ đúng giờ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gọi thức em dậy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Nhắc gọn gàng đầu tóc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Việc nào vào việc ấy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Để em kịp đến trường</a:t>
            </a:r>
            <a:endParaRPr lang="en-US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9E5BF-C175-499B-92B2-CA9ADC6F8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19" y="1"/>
            <a:ext cx="43010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878F15-B989-4E52-B8C3-7839BC1D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783" y="0"/>
            <a:ext cx="72592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506CC-DEC2-4A8B-9F03-C6880B2FDBDA}"/>
              </a:ext>
            </a:extLst>
          </p:cNvPr>
          <p:cNvSpPr txBox="1"/>
          <p:nvPr/>
        </p:nvSpPr>
        <p:spPr>
          <a:xfrm>
            <a:off x="1621194" y="472857"/>
            <a:ext cx="3047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Mẹ đã sinh ra em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Đã vì em vất vả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Thương mẹ, em thầm hứa</a:t>
            </a:r>
            <a:r>
              <a:rPr lang="vi-VN" b="1" dirty="0">
                <a:latin typeface="+mj-lt"/>
              </a:rPr>
              <a:t/>
            </a:r>
            <a:br>
              <a:rPr lang="vi-VN" b="1" dirty="0">
                <a:latin typeface="+mj-lt"/>
              </a:rPr>
            </a:br>
            <a:r>
              <a:rPr lang="vi-VN" b="1" i="0" dirty="0">
                <a:solidFill>
                  <a:srgbClr val="333333"/>
                </a:solidFill>
                <a:effectLst/>
                <a:latin typeface="+mj-lt"/>
              </a:rPr>
              <a:t>Ngoan ngoãn và giỏi giang.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4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4F0857-1747-4D5A-9B83-CDC99E3780C6}"/>
              </a:ext>
            </a:extLst>
          </p:cNvPr>
          <p:cNvSpPr txBox="1"/>
          <p:nvPr/>
        </p:nvSpPr>
        <p:spPr>
          <a:xfrm>
            <a:off x="4346162" y="270588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B7724-7522-4248-8830-51745455106E}"/>
              </a:ext>
            </a:extLst>
          </p:cNvPr>
          <p:cNvSpPr txBox="1"/>
          <p:nvPr/>
        </p:nvSpPr>
        <p:spPr>
          <a:xfrm>
            <a:off x="3638938" y="1259632"/>
            <a:ext cx="514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C85DB-C5F0-414E-A5FD-31EF96CC4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391" y="1905425"/>
            <a:ext cx="6499743" cy="4952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4C948-BF6F-4D5E-AC15-48F256045487}"/>
              </a:ext>
            </a:extLst>
          </p:cNvPr>
          <p:cNvSpPr txBox="1"/>
          <p:nvPr/>
        </p:nvSpPr>
        <p:spPr>
          <a:xfrm>
            <a:off x="6407059" y="6457890"/>
            <a:ext cx="212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E7F4B5-CC2C-44F6-A069-A73FDCEF8839}"/>
              </a:ext>
            </a:extLst>
          </p:cNvPr>
          <p:cNvSpPr txBox="1"/>
          <p:nvPr/>
        </p:nvSpPr>
        <p:spPr>
          <a:xfrm>
            <a:off x="602016" y="284231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70A9D-66FF-4ACA-9A4B-F5F62E27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13197"/>
            <a:ext cx="3834882" cy="4944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DCA04-06D5-42BF-A70E-F9BD48A7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380" y="1913198"/>
            <a:ext cx="3861955" cy="4944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566CF-82B5-46B7-8989-FFE49D088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979" y="1913197"/>
            <a:ext cx="4121021" cy="4944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72856" y="284231"/>
            <a:ext cx="4564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828401-8C42-4153-AB8A-3502D9AEB93A}"/>
              </a:ext>
            </a:extLst>
          </p:cNvPr>
          <p:cNvSpPr txBox="1"/>
          <p:nvPr/>
        </p:nvSpPr>
        <p:spPr>
          <a:xfrm>
            <a:off x="2911182" y="1188393"/>
            <a:ext cx="739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6AD68-073B-4C72-AF55-614C26628A2E}"/>
              </a:ext>
            </a:extLst>
          </p:cNvPr>
          <p:cNvSpPr txBox="1"/>
          <p:nvPr/>
        </p:nvSpPr>
        <p:spPr>
          <a:xfrm>
            <a:off x="4401717" y="363188"/>
            <a:ext cx="402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73CD9-4E08-4412-A7B1-E0C8C093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2517"/>
            <a:ext cx="4851918" cy="4721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85253" y="407349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latin typeface="+mj-lt"/>
              </a:rPr>
              <a:t>Thế mà cứ đúng </a:t>
            </a:r>
            <a:r>
              <a:rPr lang="vi-VN" sz="2400" dirty="0" smtClean="0">
                <a:latin typeface="+mj-lt"/>
              </a:rPr>
              <a:t>giờ</a:t>
            </a:r>
            <a:r>
              <a:rPr lang="en-US" sz="2400" dirty="0" smtClean="0">
                <a:latin typeface="+mj-lt"/>
              </a:rPr>
              <a:t> </a:t>
            </a:r>
          </a:p>
          <a:p>
            <a:r>
              <a:rPr lang="vi-VN" sz="2400" dirty="0" smtClean="0">
                <a:latin typeface="+mj-lt"/>
              </a:rPr>
              <a:t>Mẹ </a:t>
            </a:r>
            <a:r>
              <a:rPr lang="vi-VN" sz="2400" dirty="0">
                <a:latin typeface="+mj-lt"/>
              </a:rPr>
              <a:t>gọi thức </a:t>
            </a:r>
            <a:r>
              <a:rPr lang="vi-VN" sz="2400" dirty="0" smtClean="0">
                <a:latin typeface="+mj-lt"/>
              </a:rPr>
              <a:t>dậy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Nhắc gọn gàng đầu </a:t>
            </a:r>
            <a:r>
              <a:rPr lang="vi-VN" sz="2400" dirty="0" smtClean="0">
                <a:latin typeface="+mj-lt"/>
              </a:rPr>
              <a:t>tóc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Việc nào vào việc </a:t>
            </a:r>
            <a:r>
              <a:rPr lang="vi-VN" sz="2400" dirty="0" smtClean="0">
                <a:latin typeface="+mj-lt"/>
              </a:rPr>
              <a:t>ấy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Để em kịp đến trường…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8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DA0E8-6A97-49D8-9E1F-A58DCC72987A}"/>
              </a:ext>
            </a:extLst>
          </p:cNvPr>
          <p:cNvSpPr txBox="1"/>
          <p:nvPr/>
        </p:nvSpPr>
        <p:spPr>
          <a:xfrm>
            <a:off x="546795" y="67054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BE26-7335-40F8-AE9F-E368BE63D98F}"/>
              </a:ext>
            </a:extLst>
          </p:cNvPr>
          <p:cNvSpPr txBox="1"/>
          <p:nvPr/>
        </p:nvSpPr>
        <p:spPr>
          <a:xfrm>
            <a:off x="4291338" y="59316"/>
            <a:ext cx="409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B1EF1-3F17-41FB-B473-AF8696D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539"/>
            <a:ext cx="6556870" cy="49545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9226" y="39283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đã sinh ra em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vì em vất vả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78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296</Words>
  <Application>Microsoft Office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Techsi.vn</cp:lastModifiedBy>
  <cp:revision>5</cp:revision>
  <dcterms:created xsi:type="dcterms:W3CDTF">2021-10-13T14:32:26Z</dcterms:created>
  <dcterms:modified xsi:type="dcterms:W3CDTF">2025-03-04T09:00:21Z</dcterms:modified>
</cp:coreProperties>
</file>