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08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FFA0-6E15-4EEA-8AA1-EF582FC9838E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9314-6334-44D1-B262-6922C87F9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FFA0-6E15-4EEA-8AA1-EF582FC9838E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9314-6334-44D1-B262-6922C87F9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FFA0-6E15-4EEA-8AA1-EF582FC9838E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9314-6334-44D1-B262-6922C87F9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FFA0-6E15-4EEA-8AA1-EF582FC9838E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9314-6334-44D1-B262-6922C87F9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FFA0-6E15-4EEA-8AA1-EF582FC9838E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9314-6334-44D1-B262-6922C87F9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FFA0-6E15-4EEA-8AA1-EF582FC9838E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9314-6334-44D1-B262-6922C87F9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FFA0-6E15-4EEA-8AA1-EF582FC9838E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9314-6334-44D1-B262-6922C87F9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FFA0-6E15-4EEA-8AA1-EF582FC9838E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9314-6334-44D1-B262-6922C87F9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FFA0-6E15-4EEA-8AA1-EF582FC9838E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9314-6334-44D1-B262-6922C87F9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FFA0-6E15-4EEA-8AA1-EF582FC9838E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9314-6334-44D1-B262-6922C87F9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FFA0-6E15-4EEA-8AA1-EF582FC9838E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9314-6334-44D1-B262-6922C87F9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1FFA0-6E15-4EEA-8AA1-EF582FC9838E}" type="datetimeFigureOut">
              <a:rPr lang="en-US" smtClean="0"/>
              <a:pPr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39314-6334-44D1-B262-6922C87F9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97315" y="3289899"/>
            <a:ext cx="36036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MGL A3</a:t>
            </a:r>
            <a:endParaRPr lang="en-US" sz="21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18781" y="2351075"/>
            <a:ext cx="5220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NGÔN NGỮ</a:t>
            </a:r>
            <a:b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TRUYỆN: BẠN MỚI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0333" y="457200"/>
            <a:ext cx="5688467" cy="9971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35366" y="3702786"/>
            <a:ext cx="36418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2025-2026</a:t>
            </a:r>
            <a:endParaRPr lang="en-US" sz="21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1635137"/>
            <a:ext cx="838200" cy="75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ero\Pictures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ero\Pictures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ero\Pictures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Hero\Pictures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Hero\Pictures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Hero\Pictures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ero\Pictures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ero\Pictures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ero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ero\Pictures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ero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ero\Pictures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1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ero\Pictures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</TotalTime>
  <Words>12</Words>
  <Application>Microsoft Office PowerPoint</Application>
  <PresentationFormat>Widescreen</PresentationFormat>
  <Paragraphs>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Hero</dc:creator>
  <cp:lastModifiedBy>PC</cp:lastModifiedBy>
  <cp:revision>4</cp:revision>
  <dcterms:created xsi:type="dcterms:W3CDTF">2012-09-16T16:05:38Z</dcterms:created>
  <dcterms:modified xsi:type="dcterms:W3CDTF">2025-09-06T03:13:32Z</dcterms:modified>
</cp:coreProperties>
</file>