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20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6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3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9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8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9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4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1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5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4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B44E7-F645-4BE4-B526-75329C11B59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4938E-BEB3-4B05-9DE2-9C83A01A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5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01615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2EA9AB-4119-8CCD-DC55-C153E5A4B29D}"/>
              </a:ext>
            </a:extLst>
          </p:cNvPr>
          <p:cNvSpPr txBox="1"/>
          <p:nvPr/>
        </p:nvSpPr>
        <p:spPr>
          <a:xfrm>
            <a:off x="1763927" y="1099660"/>
            <a:ext cx="9000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TRƯỜNG MẦM NON BAN MAI XANH</a:t>
            </a:r>
            <a:endParaRPr lang="vi-VN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A1538-1CA8-AA60-1D90-C513CC2A0056}"/>
              </a:ext>
            </a:extLst>
          </p:cNvPr>
          <p:cNvSpPr txBox="1"/>
          <p:nvPr/>
        </p:nvSpPr>
        <p:spPr>
          <a:xfrm>
            <a:off x="3541014" y="1968023"/>
            <a:ext cx="5109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958CBE-DCF4-A718-C862-44DB3B600183}"/>
              </a:ext>
            </a:extLst>
          </p:cNvPr>
          <p:cNvSpPr txBox="1"/>
          <p:nvPr/>
        </p:nvSpPr>
        <p:spPr>
          <a:xfrm>
            <a:off x="1620533" y="25492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 VỰC: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 TRIỂN THẨM MĨ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CEDA4A-C4EC-4CF7-C1F6-DD675115DEFE}"/>
              </a:ext>
            </a:extLst>
          </p:cNvPr>
          <p:cNvSpPr txBox="1"/>
          <p:nvPr/>
        </p:nvSpPr>
        <p:spPr>
          <a:xfrm>
            <a:off x="2962294" y="3087452"/>
            <a:ext cx="7180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ĐỀ TÀI:</a:t>
            </a:r>
            <a:r>
              <a:rPr lang="vi-VN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TÔ NÉT VÀ TÔ MÀU NHỮNG CHIẾC Ô</a:t>
            </a:r>
            <a:endParaRPr lang="vi-VN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F632F4-F1B4-B3A2-60F5-E889DC0F7D0A}"/>
              </a:ext>
            </a:extLst>
          </p:cNvPr>
          <p:cNvSpPr txBox="1"/>
          <p:nvPr/>
        </p:nvSpPr>
        <p:spPr>
          <a:xfrm>
            <a:off x="871300" y="357481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LỨA TUỔI: MẪU </a:t>
            </a:r>
            <a:r>
              <a:rPr lang="vi-VN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 NHỠ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B4</a:t>
            </a:r>
          </a:p>
          <a:p>
            <a:pPr algn="ctr"/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vi-VN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832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7258"/>
            <a:ext cx="12192001" cy="6945258"/>
          </a:xfrm>
        </p:spPr>
      </p:pic>
      <p:sp>
        <p:nvSpPr>
          <p:cNvPr id="5" name="TextBox 4"/>
          <p:cNvSpPr txBox="1"/>
          <p:nvPr/>
        </p:nvSpPr>
        <p:spPr>
          <a:xfrm>
            <a:off x="3741683" y="2046543"/>
            <a:ext cx="379777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</a:rPr>
              <a:t>Cô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đố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câu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đố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về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chiếc</a:t>
            </a:r>
            <a:r>
              <a:rPr lang="en-US" sz="2800" dirty="0">
                <a:solidFill>
                  <a:srgbClr val="0070C0"/>
                </a:solidFill>
              </a:rPr>
              <a:t> ô: </a:t>
            </a:r>
          </a:p>
          <a:p>
            <a:r>
              <a:rPr lang="en-US" sz="2800" dirty="0" err="1">
                <a:solidFill>
                  <a:srgbClr val="0070C0"/>
                </a:solidFill>
              </a:rPr>
              <a:t>Cầm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chiếc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bật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lê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 err="1">
                <a:solidFill>
                  <a:srgbClr val="0070C0"/>
                </a:solidFill>
              </a:rPr>
              <a:t>Nấm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xòe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hoa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phía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trên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 err="1">
                <a:solidFill>
                  <a:srgbClr val="0070C0"/>
                </a:solidFill>
              </a:rPr>
              <a:t>Che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trời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mưa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bé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 err="1">
                <a:solidFill>
                  <a:srgbClr val="0070C0"/>
                </a:solidFill>
              </a:rPr>
              <a:t>Che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cả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đầu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mẹ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gì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thế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bé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ơi</a:t>
            </a:r>
            <a:r>
              <a:rPr lang="en-US" sz="2800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8696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616" y="1588375"/>
            <a:ext cx="4562803" cy="456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988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ô Màu Tranh Cát Hình Chiếc Ô | Tô Màu Cái Ô | Cô Dịu TV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332139" cy="6936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63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17379" y="1555531"/>
            <a:ext cx="73572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2060"/>
                </a:solidFill>
              </a:rPr>
              <a:t>Chúc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en-US" sz="5400" b="1" dirty="0" err="1">
                <a:solidFill>
                  <a:srgbClr val="002060"/>
                </a:solidFill>
              </a:rPr>
              <a:t>các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en-US" sz="5400" b="1" dirty="0" err="1">
                <a:solidFill>
                  <a:srgbClr val="002060"/>
                </a:solidFill>
              </a:rPr>
              <a:t>bé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en-US" sz="5400" b="1" dirty="0" err="1">
                <a:solidFill>
                  <a:srgbClr val="002060"/>
                </a:solidFill>
              </a:rPr>
              <a:t>chăm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en-US" sz="5400" b="1" dirty="0" err="1">
                <a:solidFill>
                  <a:srgbClr val="002060"/>
                </a:solidFill>
              </a:rPr>
              <a:t>ngoan</a:t>
            </a:r>
            <a:r>
              <a:rPr lang="en-US" sz="5400" b="1" dirty="0">
                <a:solidFill>
                  <a:srgbClr val="002060"/>
                </a:solidFill>
              </a:rPr>
              <a:t>- </a:t>
            </a:r>
            <a:r>
              <a:rPr lang="en-US" sz="5400" b="1" dirty="0" err="1">
                <a:solidFill>
                  <a:srgbClr val="002060"/>
                </a:solidFill>
              </a:rPr>
              <a:t>học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en-US" sz="5400" b="1" dirty="0" err="1">
                <a:solidFill>
                  <a:srgbClr val="002060"/>
                </a:solidFill>
              </a:rPr>
              <a:t>giỏi</a:t>
            </a:r>
            <a:endParaRPr lang="en-US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10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80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Admin</cp:lastModifiedBy>
  <cp:revision>4</cp:revision>
  <dcterms:created xsi:type="dcterms:W3CDTF">2024-09-24T09:54:10Z</dcterms:created>
  <dcterms:modified xsi:type="dcterms:W3CDTF">2025-09-26T14:35:21Z</dcterms:modified>
</cp:coreProperties>
</file>