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 showGuides="1">
      <p:cViewPr varScale="1">
        <p:scale>
          <a:sx n="97" d="100"/>
          <a:sy n="97" d="100"/>
        </p:scale>
        <p:origin x="29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DA21-BACD-46F8-AA98-F18723244191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7DE3-84E7-4A37-8F24-6CC11B9F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29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DA21-BACD-46F8-AA98-F18723244191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7DE3-84E7-4A37-8F24-6CC11B9F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93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DA21-BACD-46F8-AA98-F18723244191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7DE3-84E7-4A37-8F24-6CC11B9F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03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DA21-BACD-46F8-AA98-F18723244191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7DE3-84E7-4A37-8F24-6CC11B9F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14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DA21-BACD-46F8-AA98-F18723244191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7DE3-84E7-4A37-8F24-6CC11B9F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DA21-BACD-46F8-AA98-F18723244191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7DE3-84E7-4A37-8F24-6CC11B9F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015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DA21-BACD-46F8-AA98-F18723244191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7DE3-84E7-4A37-8F24-6CC11B9F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460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DA21-BACD-46F8-AA98-F18723244191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7DE3-84E7-4A37-8F24-6CC11B9F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861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DA21-BACD-46F8-AA98-F18723244191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7DE3-84E7-4A37-8F24-6CC11B9F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633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DA21-BACD-46F8-AA98-F18723244191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7DE3-84E7-4A37-8F24-6CC11B9F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139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DA21-BACD-46F8-AA98-F18723244191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7DE3-84E7-4A37-8F24-6CC11B9F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065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1DA21-BACD-46F8-AA98-F18723244191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C7DE3-84E7-4A37-8F24-6CC11B9F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046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047998" y="753031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TRƯỜNG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MẦM NON BAN MAI XANH</a:t>
            </a:r>
            <a:endParaRPr lang="vi-V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4"/>
          <p:cNvSpPr txBox="1"/>
          <p:nvPr/>
        </p:nvSpPr>
        <p:spPr>
          <a:xfrm>
            <a:off x="3464876" y="2190713"/>
            <a:ext cx="5262245" cy="521970"/>
          </a:xfrm>
          <a:prstGeom prst="rect">
            <a:avLst/>
          </a:prstGeom>
          <a:noFill/>
        </p:spPr>
        <p:txBody>
          <a:bodyPr>
            <a:prstTxWarp prst="textChevron">
              <a:avLst/>
            </a:prstTxWarp>
            <a:spAutoFit/>
          </a:bodyPr>
          <a:lstStyle/>
          <a:p>
            <a:r>
              <a:rPr lang="en-US" sz="2800" noProof="1">
                <a:solidFill>
                  <a:srgbClr val="0070C0"/>
                </a:solidFill>
              </a:rPr>
              <a:t>Trường mầm non </a:t>
            </a:r>
            <a:r>
              <a:rPr lang="en-US" sz="2800" noProof="1" smtClean="0">
                <a:solidFill>
                  <a:srgbClr val="0070C0"/>
                </a:solidFill>
              </a:rPr>
              <a:t>Ban Mai Xanh</a:t>
            </a:r>
            <a:endParaRPr lang="en-US" sz="2800" noProof="1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64876" y="3134142"/>
            <a:ext cx="7694158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endParaRPr lang="en-US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Trèo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1,5m</a:t>
            </a:r>
          </a:p>
          <a:p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MGN 4-5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Huyền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12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Rectangle 4"/>
          <p:cNvSpPr/>
          <p:nvPr/>
        </p:nvSpPr>
        <p:spPr>
          <a:xfrm>
            <a:off x="3163613" y="170031"/>
            <a:ext cx="6096000" cy="65179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Bef>
                <a:spcPts val="280"/>
              </a:spcBef>
              <a:spcAft>
                <a:spcPts val="565"/>
              </a:spcAft>
            </a:pPr>
            <a:r>
              <a:rPr lang="it-IT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I. </a:t>
            </a:r>
            <a:r>
              <a:rPr lang="it-IT" sz="3200" b="1" u="sng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MỤC ĐÍCH – YÊU CẦU</a:t>
            </a:r>
            <a:r>
              <a:rPr lang="it-IT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  </a:t>
            </a:r>
            <a:endParaRPr lang="en-US" sz="3200" dirty="0" smtClean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280"/>
              </a:spcBef>
              <a:spcAft>
                <a:spcPts val="565"/>
              </a:spcAft>
            </a:pPr>
            <a:r>
              <a:rPr lang="it-IT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 Trẻ biết trèo qua ghế, 2 tay vịn thành băng ghế bước từng chân qua bên kia.</a:t>
            </a:r>
            <a:endParaRPr lang="en-US" sz="3200" dirty="0" smtClean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280"/>
              </a:spcBef>
              <a:spcAft>
                <a:spcPts val="565"/>
              </a:spcAft>
            </a:pPr>
            <a:r>
              <a:rPr lang="it-IT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3200" b="1" u="sng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II.CHUẨN BỊ</a:t>
            </a:r>
            <a:r>
              <a:rPr lang="it-IT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 </a:t>
            </a:r>
            <a:endParaRPr lang="en-US" sz="3200" dirty="0" smtClean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280"/>
              </a:spcBef>
              <a:spcAft>
                <a:spcPts val="565"/>
              </a:spcAft>
            </a:pPr>
            <a:r>
              <a:rPr lang="it-IT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Lớp sạch, thoáng mát</a:t>
            </a:r>
            <a:endParaRPr lang="en-US" sz="3200" dirty="0" smtClean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280"/>
              </a:spcBef>
              <a:spcAft>
                <a:spcPts val="565"/>
              </a:spcAft>
            </a:pPr>
            <a:r>
              <a:rPr lang="it-IT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Trò chơi “Chuyền trứng”</a:t>
            </a:r>
            <a:endParaRPr lang="en-US" sz="3200" dirty="0" smtClean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280"/>
              </a:spcBef>
              <a:spcAft>
                <a:spcPts val="565"/>
              </a:spcAft>
            </a:pPr>
            <a:r>
              <a:rPr lang="it-IT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Nơ thể dục </a:t>
            </a:r>
            <a:endParaRPr lang="en-US" sz="3200" dirty="0" smtClean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280"/>
              </a:spcBef>
              <a:spcAft>
                <a:spcPts val="565"/>
              </a:spcAft>
            </a:pPr>
            <a:r>
              <a:rPr lang="it-IT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Nhạc thể dục</a:t>
            </a:r>
            <a:endParaRPr lang="en-US" sz="3200" dirty="0" smtClean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ts val="280"/>
              </a:spcBef>
              <a:spcAft>
                <a:spcPts val="565"/>
              </a:spcAft>
            </a:pPr>
            <a:r>
              <a:rPr lang="it-IT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Ghế thể dục</a:t>
            </a:r>
            <a:endParaRPr lang="en-US" sz="32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02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4000+ Thank you &amp; hình ảnh cảm ơn đẹp nhất - Pixab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9316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95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Techsi.vn</cp:lastModifiedBy>
  <cp:revision>3</cp:revision>
  <dcterms:created xsi:type="dcterms:W3CDTF">2024-09-27T05:39:23Z</dcterms:created>
  <dcterms:modified xsi:type="dcterms:W3CDTF">2025-09-26T08:46:50Z</dcterms:modified>
</cp:coreProperties>
</file>