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6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9.gif"/><Relationship Id="rId5" Type="http://schemas.openxmlformats.org/officeDocument/2006/relationships/image" Target="../media/image22.gif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image" Target="../media/image6.jp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33.png"/><Relationship Id="rId17" Type="http://schemas.openxmlformats.org/officeDocument/2006/relationships/image" Target="../media/image18.png"/><Relationship Id="rId2" Type="http://schemas.openxmlformats.org/officeDocument/2006/relationships/image" Target="../media/image6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9.gif"/><Relationship Id="rId5" Type="http://schemas.openxmlformats.org/officeDocument/2006/relationships/image" Target="../media/image22.gif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image" Target="../media/image6.jp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2EA9AB-4119-8CCD-DC55-C153E5A4B29D}"/>
              </a:ext>
            </a:extLst>
          </p:cNvPr>
          <p:cNvSpPr txBox="1"/>
          <p:nvPr/>
        </p:nvSpPr>
        <p:spPr>
          <a:xfrm>
            <a:off x="1835827" y="1811411"/>
            <a:ext cx="900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UBND PHƯỜNG PHUC LỢI </a:t>
            </a:r>
          </a:p>
          <a:p>
            <a:pPr algn="ctr"/>
            <a:r>
              <a:rPr lang="en-US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TRƯỜNG MẦM NON BAN MAI XANH</a:t>
            </a:r>
            <a:endParaRPr lang="vi-VN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7A1538-1CA8-AA60-1D90-C513CC2A0056}"/>
              </a:ext>
            </a:extLst>
          </p:cNvPr>
          <p:cNvSpPr txBox="1"/>
          <p:nvPr/>
        </p:nvSpPr>
        <p:spPr>
          <a:xfrm>
            <a:off x="3781145" y="2878898"/>
            <a:ext cx="51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58CBE-DCF4-A718-C862-44DB3B600183}"/>
              </a:ext>
            </a:extLst>
          </p:cNvPr>
          <p:cNvSpPr txBox="1"/>
          <p:nvPr/>
        </p:nvSpPr>
        <p:spPr>
          <a:xfrm>
            <a:off x="1835828" y="3484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VỰC: LÀM QUEN VĂN HỌC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CEDA4A-C4EC-4CF7-C1F6-DD675115DEFE}"/>
              </a:ext>
            </a:extLst>
          </p:cNvPr>
          <p:cNvSpPr txBox="1"/>
          <p:nvPr/>
        </p:nvSpPr>
        <p:spPr>
          <a:xfrm>
            <a:off x="3219084" y="3946385"/>
            <a:ext cx="646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TÀI: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TRUYỆN “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ĐÔI BẠN TỐT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632F4-F1B4-B3A2-60F5-E889DC0F7D0A}"/>
              </a:ext>
            </a:extLst>
          </p:cNvPr>
          <p:cNvSpPr txBox="1"/>
          <p:nvPr/>
        </p:nvSpPr>
        <p:spPr>
          <a:xfrm>
            <a:off x="1113037" y="45348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 TUỔI: MẪU </a:t>
            </a:r>
            <a:r>
              <a:rPr lang="vi-VN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NHỠ</a:t>
            </a:r>
            <a:r>
              <a:rPr lang="en-US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B2</a:t>
            </a:r>
            <a:r>
              <a:rPr lang="vi-VN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4D4C5-6B82-3E92-F637-A28F50279F32}"/>
              </a:ext>
            </a:extLst>
          </p:cNvPr>
          <p:cNvSpPr txBox="1"/>
          <p:nvPr/>
        </p:nvSpPr>
        <p:spPr>
          <a:xfrm>
            <a:off x="1524000" y="490418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 THỊ NINH</a:t>
            </a:r>
            <a:endParaRPr lang="vi-VN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Đôi bạn tốt (bản đẹp)  _ Cổ Tích Việt Nam Tv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9794"/>
          </a:xfrm>
        </p:spPr>
      </p:pic>
    </p:spTree>
    <p:extLst>
      <p:ext uri="{BB962C8B-B14F-4D97-AF65-F5344CB8AC3E}">
        <p14:creationId xmlns:p14="http://schemas.microsoft.com/office/powerpoint/2010/main" val="415128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606" y="1309757"/>
            <a:ext cx="4586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3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68</Words>
  <Application>Microsoft Office PowerPoint</Application>
  <PresentationFormat>Widescreen</PresentationFormat>
  <Paragraphs>11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2018-11-15T15:24:08Z</dcterms:created>
  <dcterms:modified xsi:type="dcterms:W3CDTF">2025-09-26T14:58:43Z</dcterms:modified>
</cp:coreProperties>
</file>