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58" r:id="rId5"/>
    <p:sldId id="261" r:id="rId6"/>
    <p:sldId id="259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E1556-5178-4AD3-8F61-79EA2A8C4B62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5E326-DEAC-40C6-AD74-4FF9AA9A32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7427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E1556-5178-4AD3-8F61-79EA2A8C4B62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5E326-DEAC-40C6-AD74-4FF9AA9A32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8157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E1556-5178-4AD3-8F61-79EA2A8C4B62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5E326-DEAC-40C6-AD74-4FF9AA9A32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8385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E1556-5178-4AD3-8F61-79EA2A8C4B62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5E326-DEAC-40C6-AD74-4FF9AA9A32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8158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E1556-5178-4AD3-8F61-79EA2A8C4B62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5E326-DEAC-40C6-AD74-4FF9AA9A32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2357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E1556-5178-4AD3-8F61-79EA2A8C4B62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5E326-DEAC-40C6-AD74-4FF9AA9A32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6852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E1556-5178-4AD3-8F61-79EA2A8C4B62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5E326-DEAC-40C6-AD74-4FF9AA9A32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1343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E1556-5178-4AD3-8F61-79EA2A8C4B62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5E326-DEAC-40C6-AD74-4FF9AA9A32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250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E1556-5178-4AD3-8F61-79EA2A8C4B62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5E326-DEAC-40C6-AD74-4FF9AA9A32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1511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E1556-5178-4AD3-8F61-79EA2A8C4B62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5E326-DEAC-40C6-AD74-4FF9AA9A32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4591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E1556-5178-4AD3-8F61-79EA2A8C4B62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5E326-DEAC-40C6-AD74-4FF9AA9A32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1290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AE1556-5178-4AD3-8F61-79EA2A8C4B62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75E326-DEAC-40C6-AD74-4FF9AA9A32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556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3447"/>
            <a:ext cx="12191999" cy="691144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75219" y="2782881"/>
            <a:ext cx="62161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THẨM MĨ</a:t>
            </a:r>
          </a:p>
        </p:txBody>
      </p:sp>
      <p:sp>
        <p:nvSpPr>
          <p:cNvPr id="11" name="TextBox 8"/>
          <p:cNvSpPr txBox="1">
            <a:spLocks noChangeArrowheads="1"/>
          </p:cNvSpPr>
          <p:nvPr/>
        </p:nvSpPr>
        <p:spPr bwMode="auto">
          <a:xfrm>
            <a:off x="702467" y="3349736"/>
            <a:ext cx="109616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   : TÔ MÀU LÁ CỜ</a:t>
            </a:r>
            <a:endParaRPr lang="vi-VN" alt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9"/>
          <p:cNvSpPr txBox="1">
            <a:spLocks noChangeArrowheads="1"/>
          </p:cNvSpPr>
          <p:nvPr/>
        </p:nvSpPr>
        <p:spPr bwMode="auto">
          <a:xfrm>
            <a:off x="3673884" y="3841400"/>
            <a:ext cx="519963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: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nhỡ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B1</a:t>
            </a:r>
            <a:endParaRPr lang="vi-VN" alt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0"/>
          <p:cNvSpPr txBox="1">
            <a:spLocks noChangeArrowheads="1"/>
          </p:cNvSpPr>
          <p:nvPr/>
        </p:nvSpPr>
        <p:spPr bwMode="auto">
          <a:xfrm>
            <a:off x="2362044" y="4333064"/>
            <a:ext cx="782331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Đỗ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altLang="en-US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alt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902340" y="937697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BAN MAI XANH</a:t>
            </a:r>
            <a:endParaRPr lang="vi-VN" alt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2667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ải +999 Hình Nền Powerpoint Màu Xanh Da Trời Đẹp 20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766" y="1902525"/>
            <a:ext cx="8220571" cy="4624070"/>
          </a:xfrm>
        </p:spPr>
      </p:pic>
      <p:sp>
        <p:nvSpPr>
          <p:cNvPr id="5" name="TextBox 4"/>
          <p:cNvSpPr txBox="1"/>
          <p:nvPr/>
        </p:nvSpPr>
        <p:spPr>
          <a:xfrm>
            <a:off x="1977425" y="1229023"/>
            <a:ext cx="85104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: “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3" name="Rectangle 2"/>
          <p:cNvSpPr/>
          <p:nvPr/>
        </p:nvSpPr>
        <p:spPr>
          <a:xfrm>
            <a:off x="1977425" y="636008"/>
            <a:ext cx="31454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6" name="y2meta.com - Em Yêu Thủ Đô ♫ Bài Hát Vui Nhộn Cho Trẻ Mầm Non (128 kbps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06421" y="619423"/>
            <a:ext cx="609600" cy="609600"/>
          </a:xfrm>
          <a:prstGeom prst="rect">
            <a:avLst/>
          </a:prstGeom>
        </p:spPr>
      </p:pic>
      <p:pic>
        <p:nvPicPr>
          <p:cNvPr id="8" name="Content Placeholder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766" y="1832730"/>
            <a:ext cx="8220571" cy="4624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114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398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5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Tạo hình: Vẽ lá cờ tổ quốc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72130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334402" y="230188"/>
            <a:ext cx="57310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</a:p>
        </p:txBody>
      </p:sp>
      <p:pic>
        <p:nvPicPr>
          <p:cNvPr id="4" name="y2meta.com-HƯỚNG DẪN TRẺ TÔ MÀU LÁ CỜ VIỆT NAM_THƯ VIỆN MẦM NON_ TẠO HÌNH MẦM NON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6" cy="6858000"/>
          </a:xfrm>
        </p:spPr>
      </p:pic>
    </p:spTree>
    <p:extLst>
      <p:ext uri="{BB962C8B-B14F-4D97-AF65-F5344CB8AC3E}">
        <p14:creationId xmlns:p14="http://schemas.microsoft.com/office/powerpoint/2010/main" val="3159151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ải +999 Hình Nền Powerpoint Màu Xanh Da Trời Đẹp 20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60986" y="2330122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* Cho </a:t>
            </a:r>
            <a:r>
              <a:rPr lang="en-US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trẻ</a:t>
            </a: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thực</a:t>
            </a: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hiện</a:t>
            </a: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: 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ea typeface="MS Mincho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63798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Sưu tập 100+ hình nền powerpoint tạm biệt đẹp nhấ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7041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04544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69</Words>
  <Application>Microsoft Office PowerPoint</Application>
  <PresentationFormat>Widescreen</PresentationFormat>
  <Paragraphs>9</Paragraphs>
  <Slides>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 Nguyen Duc</dc:creator>
  <cp:lastModifiedBy>Admin</cp:lastModifiedBy>
  <cp:revision>10</cp:revision>
  <dcterms:created xsi:type="dcterms:W3CDTF">2024-05-14T12:24:58Z</dcterms:created>
  <dcterms:modified xsi:type="dcterms:W3CDTF">2025-09-26T15:06:33Z</dcterms:modified>
</cp:coreProperties>
</file>