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4" r:id="rId2"/>
    <p:sldId id="258" r:id="rId3"/>
    <p:sldId id="257" r:id="rId4"/>
    <p:sldId id="259" r:id="rId5"/>
    <p:sldId id="270" r:id="rId6"/>
    <p:sldId id="265" r:id="rId7"/>
    <p:sldId id="266" r:id="rId8"/>
    <p:sldId id="267" r:id="rId9"/>
    <p:sldId id="271" r:id="rId10"/>
    <p:sldId id="27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5D9D"/>
    <a:srgbClr val="4F3D67"/>
    <a:srgbClr val="927BB1"/>
    <a:srgbClr val="B2A2C8"/>
    <a:srgbClr val="CBC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2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F5E6B-9BD0-4B3D-AF4E-C267D3BCDF06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78EF1-8F23-4994-A45E-B150C4794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98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78EF1-8F23-4994-A45E-B150C47940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10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90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52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66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00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88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62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18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48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59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70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7A662-52D1-4C7C-8BD3-264B208FD18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3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73455" y="35426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vi-VN" sz="2400" b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altLang="vi-VN" sz="24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Mầm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Non Ban Mai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Xanh</a:t>
            </a:r>
            <a:endParaRPr lang="en-US" altLang="vi-VN" sz="2400" b="1" dirty="0">
              <a:solidFill>
                <a:srgbClr val="C0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236" y="1643494"/>
            <a:ext cx="7035394" cy="1121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977" y="2357728"/>
            <a:ext cx="6059949" cy="12802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8565" y="3429000"/>
            <a:ext cx="85256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5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9876" y="4484758"/>
            <a:ext cx="3852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4-5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15" y="-114592"/>
            <a:ext cx="1920830" cy="174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70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69573" y="2563586"/>
            <a:ext cx="87987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mtClean="0">
                <a:solidFill>
                  <a:srgbClr val="C00000"/>
                </a:solidFill>
              </a:rPr>
              <a:t> </a:t>
            </a:r>
            <a:r>
              <a:rPr lang="en-US" sz="7200" b="1" smtClean="0">
                <a:solidFill>
                  <a:srgbClr val="C00000"/>
                </a:solidFill>
              </a:rPr>
              <a:t>Xin chào, hẹn gặp lại!</a:t>
            </a:r>
            <a:endParaRPr lang="en-US" sz="72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3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Bài hát thiếu nhi cho bé - Bé 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260" y="434340"/>
            <a:ext cx="10444480" cy="58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6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486" y="1489259"/>
            <a:ext cx="899963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8F77AD"/>
                </a:solidFill>
                <a:effectLst/>
                <a:latin typeface="Merriweather" panose="00000500000000000000" pitchFamily="2" charset="0"/>
                <a:cs typeface="milk tea Med" pitchFamily="2" charset="-34"/>
              </a:rPr>
              <a:t>TRÒ CHƠI </a:t>
            </a:r>
            <a:r>
              <a:rPr lang="en-US" sz="4400" b="1" smtClean="0">
                <a:solidFill>
                  <a:srgbClr val="8F77AD"/>
                </a:solidFill>
                <a:effectLst/>
                <a:latin typeface="Merriweather" panose="00000500000000000000" pitchFamily="2" charset="0"/>
                <a:cs typeface="milk tea Med" pitchFamily="2" charset="-34"/>
              </a:rPr>
              <a:t>1</a:t>
            </a:r>
          </a:p>
          <a:p>
            <a:pPr algn="ctr"/>
            <a:endParaRPr lang="en-US" sz="4400" b="1" smtClean="0">
              <a:solidFill>
                <a:srgbClr val="8F77AD"/>
              </a:solidFill>
              <a:effectLst/>
              <a:latin typeface="Merriweather" panose="00000500000000000000" pitchFamily="2" charset="0"/>
              <a:cs typeface="milk tea Med" pitchFamily="2" charset="-34"/>
            </a:endParaRPr>
          </a:p>
          <a:p>
            <a:pPr algn="ctr"/>
            <a:r>
              <a:rPr lang="en-US" sz="3600" b="1">
                <a:solidFill>
                  <a:srgbClr val="8F77AD"/>
                </a:solidFill>
                <a:latin typeface="Merriweather" panose="00000500000000000000" pitchFamily="2" charset="0"/>
                <a:cs typeface="milk tea Med" pitchFamily="2" charset="-34"/>
              </a:rPr>
              <a:t> </a:t>
            </a:r>
            <a:r>
              <a:rPr lang="en-US" sz="5400" b="1" smtClean="0">
                <a:solidFill>
                  <a:srgbClr val="FF0000"/>
                </a:solidFill>
                <a:latin typeface="Merriweather" panose="00000500000000000000" pitchFamily="2" charset="0"/>
                <a:cs typeface="milk tea Med" pitchFamily="2" charset="-34"/>
              </a:rPr>
              <a:t>Nhìn nhanh chọn đúng</a:t>
            </a:r>
            <a:endParaRPr lang="en-US" sz="5400" b="1" dirty="0">
              <a:solidFill>
                <a:srgbClr val="FF0000"/>
              </a:solidFill>
              <a:effectLst/>
              <a:latin typeface="Merriweather" panose="00000500000000000000" pitchFamily="2" charset="0"/>
              <a:cs typeface="milk tea Med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3373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45622" y="5164974"/>
            <a:ext cx="8147858" cy="839585"/>
          </a:xfrm>
          <a:prstGeom prst="roundRect">
            <a:avLst/>
          </a:prstGeom>
          <a:solidFill>
            <a:srgbClr val="CBC1DA"/>
          </a:solidFill>
          <a:ln>
            <a:solidFill>
              <a:srgbClr val="CBC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đây có mấy cây bắp cải mấy cây súp lơ, so sánh cây náo nhiều hơn , cây nào ít hơn?</a:t>
            </a:r>
            <a:endParaRPr lang="en-US" sz="32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92" y="992126"/>
            <a:ext cx="1230744" cy="116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61" y="992126"/>
            <a:ext cx="1230744" cy="116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579" y="992126"/>
            <a:ext cx="1229720" cy="116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436" y="1111539"/>
            <a:ext cx="1230745" cy="116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53" y="2647798"/>
            <a:ext cx="1304657" cy="12436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020" y="2618006"/>
            <a:ext cx="1304657" cy="12436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887" y="2618006"/>
            <a:ext cx="1304657" cy="1243692"/>
          </a:xfrm>
          <a:prstGeom prst="rect">
            <a:avLst/>
          </a:prstGeom>
        </p:spPr>
      </p:pic>
      <p:pic>
        <p:nvPicPr>
          <p:cNvPr id="20" name="Picture 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762" y="992126"/>
            <a:ext cx="1230744" cy="116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549600" y="992126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mtClean="0">
                <a:solidFill>
                  <a:srgbClr val="C00000"/>
                </a:solidFill>
              </a:rPr>
              <a:t>5</a:t>
            </a:r>
            <a:endParaRPr lang="en-US" sz="9600" b="1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96701" y="2647798"/>
            <a:ext cx="7569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smtClean="0">
                <a:solidFill>
                  <a:srgbClr val="C00000"/>
                </a:solidFill>
              </a:rPr>
              <a:t>3</a:t>
            </a:r>
            <a:endParaRPr lang="en-US" sz="8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87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lovepik.com/free-png/20210922/lovepik-cartoon-carrot-png-image_401160897_wh12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663" y="497565"/>
            <a:ext cx="3020786" cy="302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se1.mm.bing.net/th?id=OIP.Mq6yQ-c8McXbFznKzURsIgHaGk&amp;pid=Api&amp;P=0&amp;h=22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31" y="3926568"/>
            <a:ext cx="23622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g.lovepik.com/free-png/20210922/lovepik-cartoon-carrot-png-image_401160897_wh12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418" y="497565"/>
            <a:ext cx="3020786" cy="302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mg.lovepik.com/free-png/20210922/lovepik-cartoon-carrot-png-image_401160897_wh12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204" y="534840"/>
            <a:ext cx="3020786" cy="302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tse1.mm.bing.net/th?id=OIP.Mq6yQ-c8McXbFznKzURsIgHaGk&amp;pid=Api&amp;P=0&amp;h=22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1" y="3926565"/>
            <a:ext cx="23622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tse1.mm.bing.net/th?id=OIP.Mq6yQ-c8McXbFznKzURsIgHaGk&amp;pid=Api&amp;P=0&amp;h=22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437" y="3926566"/>
            <a:ext cx="23622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848870" y="2007959"/>
            <a:ext cx="1159292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b="1" smtClean="0">
                <a:solidFill>
                  <a:srgbClr val="002060"/>
                </a:solidFill>
              </a:rPr>
              <a:t>3</a:t>
            </a:r>
            <a:endParaRPr lang="en-US" sz="15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54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95145" y="973003"/>
            <a:ext cx="5798510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0"/>
                <a:solidFill>
                  <a:srgbClr val="4F3D6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</a:t>
            </a:r>
            <a:r>
              <a:rPr lang="en-US" sz="5400" b="1" dirty="0">
                <a:ln w="0"/>
                <a:solidFill>
                  <a:srgbClr val="4F3D6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4F3D6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5400" b="1" dirty="0">
                <a:ln w="0"/>
                <a:solidFill>
                  <a:srgbClr val="4F3D6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ctr" eaLnBrk="1" hangingPunct="1">
              <a:defRPr/>
            </a:pPr>
            <a:r>
              <a:rPr lang="en-US" sz="5400" b="1" dirty="0">
                <a:ln w="0"/>
                <a:solidFill>
                  <a:srgbClr val="4F3D6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THÊM VÀO CHO ĐỦ</a:t>
            </a:r>
          </a:p>
        </p:txBody>
      </p:sp>
      <p:sp>
        <p:nvSpPr>
          <p:cNvPr id="4" name="Rectangle 3"/>
          <p:cNvSpPr/>
          <p:nvPr/>
        </p:nvSpPr>
        <p:spPr>
          <a:xfrm>
            <a:off x="2184400" y="3144982"/>
            <a:ext cx="7620000" cy="22510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Cách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Con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lắng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nghe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đáp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án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Sau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con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kích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uôt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vào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đáp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án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con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cho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là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đúng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Nếu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trả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lời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đúng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sẽ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xuất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hiện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mặt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cười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Nếu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trả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lời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sai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sẽ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xuất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hiện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mặt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mếu</a:t>
            </a:r>
            <a:r>
              <a:rPr lang="en-US" sz="2400" smtClean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</a:t>
            </a:r>
            <a:endParaRPr lang="en-US" sz="2400" dirty="0">
              <a:ln w="0"/>
              <a:solidFill>
                <a:srgbClr val="785D9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79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ĩa Nhựa - Vĩ Hưng Plast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93" b="26434"/>
          <a:stretch>
            <a:fillRect/>
          </a:stretch>
        </p:blipFill>
        <p:spPr bwMode="auto">
          <a:xfrm>
            <a:off x="1404539" y="822061"/>
            <a:ext cx="8535806" cy="238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3583585" y="1030024"/>
            <a:ext cx="1149960" cy="1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5046213" y="991488"/>
            <a:ext cx="1149959" cy="1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3634057" y="1911751"/>
            <a:ext cx="1149960" cy="1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4884543" y="1900639"/>
            <a:ext cx="1149959" cy="1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07" y="4295782"/>
            <a:ext cx="2200463" cy="144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6" y="4578337"/>
            <a:ext cx="2681580" cy="148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ontent Placeholder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325" y="3620262"/>
            <a:ext cx="2897898" cy="152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10390625" y="3572638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8923775" y="3625024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6324600" y="4698987"/>
            <a:ext cx="913751" cy="9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5319713" y="4600562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1265232" y="4251333"/>
            <a:ext cx="1025639" cy="111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9730225" y="3896488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12" y="2790369"/>
            <a:ext cx="1769080" cy="161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630" y="3157437"/>
            <a:ext cx="1079030" cy="107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42907" y="4210057"/>
            <a:ext cx="243667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3505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350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3505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510" y="2545390"/>
            <a:ext cx="1077254" cy="107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ontent Placeholder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1" y="4522775"/>
            <a:ext cx="2681580" cy="148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10390625" y="3572638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8923775" y="3625024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6324600" y="4697400"/>
            <a:ext cx="913751" cy="99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5319713" y="4600562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9730225" y="3896488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ru be ngủ.mp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57" y="7512058"/>
            <a:ext cx="540791" cy="54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729162" y="3703626"/>
            <a:ext cx="2681581" cy="321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3505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350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3505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15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8220057" y="3972592"/>
            <a:ext cx="32609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3505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350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3505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6000" b="1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  <a:endParaRPr lang="en-US" altLang="en-US" sz="8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350376" y="635364"/>
            <a:ext cx="255808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3800" b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138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134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82 -0.02338 L 0.40703 -0.3747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54" y="-1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49" y="-1"/>
            <a:ext cx="5877214" cy="685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4474">
            <a:off x="310600" y="1774098"/>
            <a:ext cx="934153" cy="10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3293">
            <a:off x="2793188" y="675937"/>
            <a:ext cx="934154" cy="106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982">
            <a:off x="9272588" y="5472979"/>
            <a:ext cx="110807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4244">
            <a:off x="7766050" y="5417416"/>
            <a:ext cx="110807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6744">
            <a:off x="6272213" y="5533304"/>
            <a:ext cx="110966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915">
            <a:off x="9272588" y="3558454"/>
            <a:ext cx="110807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028">
            <a:off x="7773988" y="3569566"/>
            <a:ext cx="110966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3417">
            <a:off x="9142413" y="1650279"/>
            <a:ext cx="110966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8191500" y="1702666"/>
            <a:ext cx="2701925" cy="1312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79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81800" y="3539404"/>
            <a:ext cx="4111625" cy="1312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79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26088" y="5415829"/>
            <a:ext cx="5033962" cy="1312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79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588" y="1896341"/>
            <a:ext cx="923925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425" y="5457104"/>
            <a:ext cx="129857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663" y="3796579"/>
            <a:ext cx="995362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ru be ngủ.mp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5826991"/>
            <a:ext cx="69056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6387798" y="117911"/>
            <a:ext cx="931665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1500" b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115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299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7941E-6 -2.0915E-6 L -0.40005 -0.5902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2" y="-2951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6618E-6 -1.96078E-6 L -0.36834 -0.4217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17" y="-2109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35294E-7 -6.53595E-7 L -0.36374 -0.668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87" y="-33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85901" y="1698171"/>
            <a:ext cx="97997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mtClean="0">
                <a:solidFill>
                  <a:srgbClr val="C00000"/>
                </a:solidFill>
              </a:rPr>
              <a:t>Trò chơi 3: Kết Bạn</a:t>
            </a:r>
            <a:endParaRPr lang="en-US" sz="96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95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148</Words>
  <Application>Microsoft Office PowerPoint</Application>
  <PresentationFormat>Widescreen</PresentationFormat>
  <Paragraphs>28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Merriweather</vt:lpstr>
      <vt:lpstr>milk tea Med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Techsi.vn</cp:lastModifiedBy>
  <cp:revision>22</cp:revision>
  <dcterms:created xsi:type="dcterms:W3CDTF">2024-05-08T08:28:28Z</dcterms:created>
  <dcterms:modified xsi:type="dcterms:W3CDTF">2025-09-26T08:37:43Z</dcterms:modified>
</cp:coreProperties>
</file>