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103" d="100"/>
          <a:sy n="103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3200" y="2819400"/>
            <a:ext cx="50431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4-5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: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Đặng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Kiều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Anh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1781" y="1209645"/>
            <a:ext cx="6154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BAN MAI XANH</a:t>
            </a: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78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8" y="27432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3" y="1981199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6019800" y="2286000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00927" y="218122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53</Words>
  <Application>Microsoft Office PowerPoint</Application>
  <PresentationFormat>On-screen Show (4:3)</PresentationFormat>
  <Paragraphs>20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60</cp:revision>
  <dcterms:created xsi:type="dcterms:W3CDTF">2009-06-14T10:18:10Z</dcterms:created>
  <dcterms:modified xsi:type="dcterms:W3CDTF">2025-09-26T09:10:46Z</dcterms:modified>
</cp:coreProperties>
</file>