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7" r:id="rId5"/>
    <p:sldId id="268" r:id="rId6"/>
    <p:sldId id="261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F37-7349-4971-9CF3-337477D5BF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649F-803B-4CEE-9361-82BD2C20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F37-7349-4971-9CF3-337477D5BF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649F-803B-4CEE-9361-82BD2C20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F37-7349-4971-9CF3-337477D5BF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649F-803B-4CEE-9361-82BD2C20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3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F37-7349-4971-9CF3-337477D5BF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649F-803B-4CEE-9361-82BD2C20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0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F37-7349-4971-9CF3-337477D5BF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649F-803B-4CEE-9361-82BD2C20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F37-7349-4971-9CF3-337477D5BF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649F-803B-4CEE-9361-82BD2C20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9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F37-7349-4971-9CF3-337477D5BF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649F-803B-4CEE-9361-82BD2C20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F37-7349-4971-9CF3-337477D5BF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649F-803B-4CEE-9361-82BD2C20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F37-7349-4971-9CF3-337477D5BF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649F-803B-4CEE-9361-82BD2C20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8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F37-7349-4971-9CF3-337477D5BF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649F-803B-4CEE-9361-82BD2C20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F37-7349-4971-9CF3-337477D5BF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649F-803B-4CEE-9361-82BD2C20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CF37-7349-4971-9CF3-337477D5BF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5649F-803B-4CEE-9361-82BD2C20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9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734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13891" y="859691"/>
            <a:ext cx="696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3016" y="3574472"/>
            <a:ext cx="7245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2025-2026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68" y="2055813"/>
            <a:ext cx="962354" cy="9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40" y="0"/>
            <a:ext cx="122299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1164" y="4221018"/>
            <a:ext cx="980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23854" y="2179782"/>
            <a:ext cx="5855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xem tranh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4" y="679887"/>
            <a:ext cx="10110953" cy="54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582" y="-522327"/>
            <a:ext cx="13120582" cy="7380327"/>
          </a:xfrm>
          <a:prstGeom prst="rect">
            <a:avLst/>
          </a:prstGeom>
        </p:spPr>
      </p:pic>
      <p:pic>
        <p:nvPicPr>
          <p:cNvPr id="1026" name="Picture 2" descr="Tạo hình: Vẽ chân dung Bạn Trai - Bạn Gái (5-6 tuổ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3" y="259188"/>
            <a:ext cx="10814313" cy="59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53309" y="3258680"/>
            <a:ext cx="631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nêu ý tưởng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Follow-The-Wind-July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574"/>
            <a:ext cx="12294128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8835" y="2254106"/>
            <a:ext cx="7019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hiện:  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Follow-The-Wind-Ju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0600" y="62368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25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25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8054-6309-C1D5-D742-4CD52587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546FCF-C392-0ECD-25F8-76CB55DF2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" y="1972"/>
            <a:ext cx="12192872" cy="6875044"/>
          </a:xfrm>
        </p:spPr>
      </p:pic>
    </p:spTree>
    <p:extLst>
      <p:ext uri="{BB962C8B-B14F-4D97-AF65-F5344CB8AC3E}">
        <p14:creationId xmlns:p14="http://schemas.microsoft.com/office/powerpoint/2010/main" val="27753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0"/>
    </mc:Choice>
    <mc:Fallback xmlns="">
      <p:transition spd="slow" advTm="702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56</Words>
  <Application>Microsoft Office PowerPoint</Application>
  <PresentationFormat>Widescreen</PresentationFormat>
  <Paragraphs>10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11</cp:revision>
  <dcterms:created xsi:type="dcterms:W3CDTF">2024-08-04T01:57:58Z</dcterms:created>
  <dcterms:modified xsi:type="dcterms:W3CDTF">2025-09-23T08:35:02Z</dcterms:modified>
</cp:coreProperties>
</file>