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96" r:id="rId3"/>
    <p:sldId id="258" r:id="rId4"/>
    <p:sldId id="260" r:id="rId5"/>
    <p:sldId id="256" r:id="rId6"/>
    <p:sldId id="273" r:id="rId7"/>
    <p:sldId id="300" r:id="rId8"/>
    <p:sldId id="301" r:id="rId9"/>
    <p:sldId id="278" r:id="rId10"/>
    <p:sldId id="297" r:id="rId11"/>
    <p:sldId id="282" r:id="rId12"/>
    <p:sldId id="285" r:id="rId13"/>
    <p:sldId id="302" r:id="rId14"/>
    <p:sldId id="271" r:id="rId15"/>
    <p:sldId id="298" r:id="rId16"/>
    <p:sldId id="283" r:id="rId17"/>
    <p:sldId id="286" r:id="rId18"/>
    <p:sldId id="303" r:id="rId19"/>
    <p:sldId id="272" r:id="rId20"/>
    <p:sldId id="299" r:id="rId21"/>
    <p:sldId id="284" r:id="rId22"/>
    <p:sldId id="287" r:id="rId23"/>
    <p:sldId id="28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2ABA8-0BF8-4210-B849-04B5433F80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C234B-1F17-415D-88A4-BDDF7EF3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60" y="103191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90530-B4C0-41E4-9223-CB81647D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D46F-C59A-4B69-9F81-5667A6B05631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A03C-9E3C-4A0F-A0FD-54C2BBB69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.VnAvan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.VnAvan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.VnAvan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.VnAvan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.VnAvan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u%20o.sw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s252.photobucket.com/albums/hh36/trangtri_2008/anh%20nen%20dong/?action=view&amp;current=8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Chu%20o%20o.swf" TargetMode="Externa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s252.photobucket.com/albums/hh36/trangtri_2008/anh%20nen%20dong/?action=view&amp;current=8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Chu%20o%20o%20rau.swf" TargetMode="Externa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0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78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CC00CC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1"/>
          <p:cNvSpPr>
            <a:spLocks noChangeArrowheads="1" noChangeShapeType="1" noTextEdit="1"/>
          </p:cNvSpPr>
          <p:nvPr/>
        </p:nvSpPr>
        <p:spPr bwMode="auto">
          <a:xfrm>
            <a:off x="3733800" y="7620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2057400" y="2962507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8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4267200" y="2971800"/>
            <a:ext cx="33528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32"/>
          <p:cNvSpPr>
            <a:spLocks noChangeArrowheads="1" noChangeShapeType="1" noTextEdit="1"/>
          </p:cNvSpPr>
          <p:nvPr/>
        </p:nvSpPr>
        <p:spPr bwMode="auto">
          <a:xfrm>
            <a:off x="2743200" y="4267200"/>
            <a:ext cx="647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b="1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500" b="1" kern="10" dirty="0">
              <a:ln w="12700">
                <a:solidFill>
                  <a:srgbClr val="3333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75AF5-7719-93E5-707C-922CC61B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9065F-640D-76F1-65C0-08F3DC34D50D}"/>
              </a:ext>
            </a:extLst>
          </p:cNvPr>
          <p:cNvSpPr txBox="1"/>
          <p:nvPr/>
        </p:nvSpPr>
        <p:spPr>
          <a:xfrm>
            <a:off x="1524000" y="1918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latin typeface="+mj-lt"/>
              </a:rPr>
              <a:t>UBND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b="1" dirty="0">
                <a:latin typeface="+mj-lt"/>
              </a:rPr>
              <a:t>TRƯỜNG MẦM NON BAN MAI XANH</a:t>
            </a:r>
            <a:endParaRPr lang="en-US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19C39-03F3-F485-6E42-D61ED47E9868}"/>
              </a:ext>
            </a:extLst>
          </p:cNvPr>
          <p:cNvSpPr txBox="1"/>
          <p:nvPr/>
        </p:nvSpPr>
        <p:spPr>
          <a:xfrm>
            <a:off x="5257800" y="236974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GIÁO ÁN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9E53E-DB9D-2D9E-3CE4-B0033D361258}"/>
              </a:ext>
            </a:extLst>
          </p:cNvPr>
          <p:cNvSpPr txBox="1"/>
          <p:nvPr/>
        </p:nvSpPr>
        <p:spPr>
          <a:xfrm>
            <a:off x="3205162" y="3054150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LĨNH VỰC PHÁT TRIỂN NGÔN NGỮ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MÔN LÀM QUEN CHỮ VIẾT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E411E-C3B0-B22D-901A-C54D1F6620E2}"/>
              </a:ext>
            </a:extLst>
          </p:cNvPr>
          <p:cNvSpPr txBox="1"/>
          <p:nvPr/>
        </p:nvSpPr>
        <p:spPr>
          <a:xfrm>
            <a:off x="3471862" y="430437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ĐỀ TÀI: TẬP TÔ CHỮ O, Ô , Ơ</a:t>
            </a: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LỨA TUỔI MẪU GIÁO LỚN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00" y="1132631"/>
            <a:ext cx="1070000" cy="1070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114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B07E8-406A-E0CC-D2E2-095E6DEE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2133600"/>
            <a:ext cx="6629399" cy="417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F6E3DE-7A17-6FF5-E630-3739A39E81BB}"/>
              </a:ext>
            </a:extLst>
          </p:cNvPr>
          <p:cNvSpPr txBox="1"/>
          <p:nvPr/>
        </p:nvSpPr>
        <p:spPr>
          <a:xfrm>
            <a:off x="4267200" y="68717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Hướng dẫn trẻ tập tô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"/>
            <a:ext cx="9294813" cy="685641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4953000" y="990600"/>
            <a:ext cx="2819400" cy="1447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114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98345-BFFC-FD90-F361-15DC57C4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41436" y="3011567"/>
            <a:ext cx="3279932" cy="3962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A10BF-9527-90AF-BBFD-A96455FC0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533400"/>
            <a:ext cx="4952997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FBAFF-AAFE-3AAF-878B-E844DD794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51" y="914400"/>
            <a:ext cx="2280102" cy="853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17993"/>
            <a:ext cx="9144793" cy="682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4384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Tiếp theo mời các con tô chữ cái ô với cô nhé!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0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me\Desktop\o ô o in\img036.jpg"/>
          <p:cNvPicPr>
            <a:picLocks noChangeAspect="1" noChangeArrowheads="1"/>
          </p:cNvPicPr>
          <p:nvPr/>
        </p:nvPicPr>
        <p:blipFill>
          <a:blip r:embed="rId2"/>
          <a:srcRect r="64884" b="80496"/>
          <a:stretch>
            <a:fillRect/>
          </a:stretch>
        </p:blipFill>
        <p:spPr bwMode="auto">
          <a:xfrm>
            <a:off x="2362200" y="228603"/>
            <a:ext cx="7696200" cy="6321879"/>
          </a:xfrm>
          <a:prstGeom prst="rect">
            <a:avLst/>
          </a:prstGeom>
          <a:noFill/>
        </p:spPr>
      </p:pic>
      <p:sp>
        <p:nvSpPr>
          <p:cNvPr id="4" name="Rectangle 9318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9318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3" y="-1369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58C72-BE9E-1AD7-8024-2790F32107A6}"/>
              </a:ext>
            </a:extLst>
          </p:cNvPr>
          <p:cNvSpPr txBox="1"/>
          <p:nvPr/>
        </p:nvSpPr>
        <p:spPr>
          <a:xfrm>
            <a:off x="4114800" y="5334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Hướng dẫn tập viết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5DA62-30BB-2F67-6DB7-02168851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36512"/>
            <a:ext cx="7696200" cy="4689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828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812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1620" y="5409407"/>
            <a:ext cx="14509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1333" flipH="1">
            <a:off x="9278295" y="5453213"/>
            <a:ext cx="13557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1" y="1588"/>
            <a:ext cx="14509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180512" y="25531"/>
            <a:ext cx="1450976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>
            <a:hlinkClick r:id="rId5" action="ppaction://hlinkfile"/>
          </p:cNvPr>
          <p:cNvSpPr/>
          <p:nvPr/>
        </p:nvSpPr>
        <p:spPr>
          <a:xfrm>
            <a:off x="4191000" y="2362200"/>
            <a:ext cx="3352800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9318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3" y="-1369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1B83C-09C2-06FA-43C3-97C96181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95701" y="3023646"/>
            <a:ext cx="3279932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FA3F8-0B8C-F616-16BE-257869319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67" y="457200"/>
            <a:ext cx="4572000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CE0F-D755-21DA-1C55-884BE75E4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33" y="1390938"/>
            <a:ext cx="2280102" cy="8535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17993"/>
            <a:ext cx="9144793" cy="682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590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Tập tô chữ cái ơ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me\Desktop\o ô o in\img037.jpg"/>
          <p:cNvPicPr>
            <a:picLocks noChangeAspect="1" noChangeArrowheads="1"/>
          </p:cNvPicPr>
          <p:nvPr/>
        </p:nvPicPr>
        <p:blipFill>
          <a:blip r:embed="rId2"/>
          <a:srcRect r="63948" b="80874"/>
          <a:stretch>
            <a:fillRect/>
          </a:stretch>
        </p:blipFill>
        <p:spPr bwMode="auto">
          <a:xfrm>
            <a:off x="2743200" y="304800"/>
            <a:ext cx="6477000" cy="5334000"/>
          </a:xfrm>
          <a:prstGeom prst="rect">
            <a:avLst/>
          </a:prstGeom>
          <a:noFill/>
        </p:spPr>
      </p:pic>
      <p:sp>
        <p:nvSpPr>
          <p:cNvPr id="4" name="Rectangle 9318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676400"/>
            <a:ext cx="7848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nhớ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57201"/>
            <a:ext cx="8915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thông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tuổi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1716" y="2819401"/>
            <a:ext cx="709360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  <a:r>
              <a:rPr lang="vi-VN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Đôi bàn tay khéo  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2100" y="81761"/>
            <a:ext cx="9067800" cy="6694481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92166"/>
          <p:cNvSpPr>
            <a:spLocks noChangeArrowheads="1"/>
          </p:cNvSpPr>
          <p:nvPr/>
        </p:nvSpPr>
        <p:spPr bwMode="auto">
          <a:xfrm>
            <a:off x="1610784" y="76201"/>
            <a:ext cx="8991600" cy="669488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EBCF2-244B-1037-959D-18D72A0549DE}"/>
              </a:ext>
            </a:extLst>
          </p:cNvPr>
          <p:cNvSpPr txBox="1"/>
          <p:nvPr/>
        </p:nvSpPr>
        <p:spPr>
          <a:xfrm>
            <a:off x="4267200" y="6096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Hướng dẫn tập viết</a:t>
            </a:r>
            <a:endParaRPr lang="en-US" sz="36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86827-6989-8BC9-6BDF-E9B2C7F0E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3629"/>
            <a:ext cx="7391400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7912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257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Photobucke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445421" y="5412582"/>
            <a:ext cx="14509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216233" y="796"/>
            <a:ext cx="1450976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>
            <a:hlinkClick r:id="rId5" action="ppaction://hlinkfile"/>
          </p:cNvPr>
          <p:cNvSpPr/>
          <p:nvPr/>
        </p:nvSpPr>
        <p:spPr>
          <a:xfrm>
            <a:off x="4191000" y="2057400"/>
            <a:ext cx="3733800" cy="1676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92166"/>
          <p:cNvSpPr>
            <a:spLocks noChangeArrowheads="1"/>
          </p:cNvSpPr>
          <p:nvPr/>
        </p:nvSpPr>
        <p:spPr bwMode="auto">
          <a:xfrm>
            <a:off x="1610784" y="76201"/>
            <a:ext cx="8991600" cy="669488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A821C-AD46-400B-D075-FA4A9C25B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85" y="495300"/>
            <a:ext cx="4281488" cy="5856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CA7C6-F6B8-7EDB-E144-D45D45E58164}"/>
              </a:ext>
            </a:extLst>
          </p:cNvPr>
          <p:cNvSpPr txBox="1"/>
          <p:nvPr/>
        </p:nvSpPr>
        <p:spPr>
          <a:xfrm>
            <a:off x="2438400" y="167640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BÀI MẪU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5A459-4606-832A-14A4-2161DBDE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00891" y="3698734"/>
            <a:ext cx="3279932" cy="267027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me\Desktop\New folder (2)\dinh du\beo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1"/>
            <a:ext cx="7620000" cy="5070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0"/>
            <a:ext cx="3276600" cy="2667000"/>
            <a:chOff x="240" y="48"/>
            <a:chExt cx="2064" cy="1680"/>
          </a:xfrm>
        </p:grpSpPr>
        <p:pic>
          <p:nvPicPr>
            <p:cNvPr id="24583" name="Picture 7" descr="932576nn4vbyoeu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96"/>
              <a:ext cx="4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8" descr="932576nn4vbyoeu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248" y="-528"/>
              <a:ext cx="4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467600" y="0"/>
            <a:ext cx="3200400" cy="2667000"/>
            <a:chOff x="3456" y="48"/>
            <a:chExt cx="2016" cy="1680"/>
          </a:xfrm>
        </p:grpSpPr>
        <p:pic>
          <p:nvPicPr>
            <p:cNvPr id="24581" name="Picture 10" descr="932576nn4vbyoeu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2" y="96"/>
              <a:ext cx="4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11" descr="932576nn4vbyoeu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032" y="-528"/>
              <a:ext cx="4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WordArt 10"/>
          <p:cNvSpPr>
            <a:spLocks noChangeArrowheads="1" noChangeShapeType="1" noTextEdit="1"/>
          </p:cNvSpPr>
          <p:nvPr/>
        </p:nvSpPr>
        <p:spPr bwMode="auto">
          <a:xfrm>
            <a:off x="2009776" y="2133600"/>
            <a:ext cx="835342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XIN CHÀO VÀ HẸN GẶP LẠI CÁC CON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VogueH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BI1\Pictures\hình nen đ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0896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8" y="1524000"/>
            <a:ext cx="543103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</a:p>
          <a:p>
            <a:pPr algn="ctr">
              <a:defRPr/>
            </a:pP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tài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nhớ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0" y="990600"/>
            <a:ext cx="9144000" cy="58674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676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4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8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1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7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1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5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6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2057400" y="5486408"/>
            <a:ext cx="45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6858000" y="5622933"/>
            <a:ext cx="60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tx2"/>
                </a:solidFill>
                <a:latin typeface=".VnAvant" panose="020B7200000000000000" pitchFamily="34" charset="0"/>
              </a:rPr>
              <a:t>¬</a:t>
            </a:r>
            <a:endParaRPr lang="en-US" sz="6000" b="1" dirty="0">
              <a:solidFill>
                <a:schemeClr val="tx2"/>
              </a:solidFill>
              <a:latin typeface=".VnAvant" panose="020B7200000000000000" pitchFamily="34" charset="0"/>
            </a:endParaRPr>
          </a:p>
        </p:txBody>
      </p:sp>
      <p:sp>
        <p:nvSpPr>
          <p:cNvPr id="50312" name="Text Box 136"/>
          <p:cNvSpPr txBox="1">
            <a:spLocks noChangeArrowheads="1"/>
          </p:cNvSpPr>
          <p:nvPr/>
        </p:nvSpPr>
        <p:spPr bwMode="auto">
          <a:xfrm>
            <a:off x="5638800" y="5546733"/>
            <a:ext cx="60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50313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14" name="Text Box 138"/>
          <p:cNvSpPr txBox="1">
            <a:spLocks noChangeArrowheads="1"/>
          </p:cNvSpPr>
          <p:nvPr/>
        </p:nvSpPr>
        <p:spPr bwMode="auto">
          <a:xfrm>
            <a:off x="9601200" y="5638806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tx2"/>
                </a:solidFill>
                <a:latin typeface=".VnAvant" pitchFamily="34" charset="0"/>
              </a:rPr>
              <a:t>¬</a:t>
            </a:r>
            <a:endParaRPr lang="en-US" sz="60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038602" y="0"/>
            <a:ext cx="397794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Zắc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yêu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3200400" y="548640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  <a:endParaRPr lang="en-US" sz="6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1" name="Text Box 138"/>
          <p:cNvSpPr txBox="1">
            <a:spLocks noChangeArrowheads="1"/>
          </p:cNvSpPr>
          <p:nvPr/>
        </p:nvSpPr>
        <p:spPr bwMode="auto">
          <a:xfrm>
            <a:off x="4343400" y="548640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2" name="Text Box 138"/>
          <p:cNvSpPr txBox="1">
            <a:spLocks noChangeArrowheads="1"/>
          </p:cNvSpPr>
          <p:nvPr/>
        </p:nvSpPr>
        <p:spPr bwMode="auto">
          <a:xfrm>
            <a:off x="8229600" y="5638806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chemeClr val="tx2"/>
                </a:solidFill>
                <a:latin typeface=".VnAvant" panose="020B7200000000000000" pitchFamily="34" charset="0"/>
              </a:rPr>
              <a:t>¨</a:t>
            </a:r>
            <a:endParaRPr lang="en-US" sz="6000" b="1" dirty="0">
              <a:solidFill>
                <a:schemeClr val="tx2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1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14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3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2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3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13" grpId="0" animBg="1"/>
      <p:bldP spid="50313" grpId="1" animBg="1"/>
      <p:bldP spid="50313" grpId="2" animBg="1"/>
      <p:bldP spid="50313" grpId="3" animBg="1"/>
      <p:bldP spid="50313" grpId="4" animBg="1"/>
      <p:bldP spid="50313" grpId="5" animBg="1"/>
      <p:bldP spid="50313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6400" y="-457200"/>
            <a:ext cx="12801600" cy="78486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2" y="1752600"/>
            <a:ext cx="62188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</a:t>
            </a:r>
          </a:p>
          <a:p>
            <a:pPr algn="ctr">
              <a:defRPr/>
            </a:pP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Đôi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bàn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tay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khéo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3" descr="ảnh nền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6449"/>
            <a:ext cx="9144000" cy="6814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9906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viết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20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4688" r="31666" b="3125"/>
          <a:stretch/>
        </p:blipFill>
        <p:spPr>
          <a:xfrm>
            <a:off x="2362200" y="2541707"/>
            <a:ext cx="1905000" cy="2554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4687" r="31667" b="6250"/>
          <a:stretch/>
        </p:blipFill>
        <p:spPr>
          <a:xfrm>
            <a:off x="5111187" y="2579132"/>
            <a:ext cx="1981200" cy="2557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4074" r="27500" b="4074"/>
          <a:stretch/>
        </p:blipFill>
        <p:spPr>
          <a:xfrm>
            <a:off x="7658100" y="2541707"/>
            <a:ext cx="2171700" cy="2679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21041"/>
            <a:ext cx="9144793" cy="681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707" y="2504863"/>
            <a:ext cx="1902117" cy="255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995" y="2481607"/>
            <a:ext cx="1981372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5" y="2420642"/>
            <a:ext cx="2176461" cy="268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480" y="917121"/>
            <a:ext cx="55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Cấu tạo của chữ o, ô, ơ viết thường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7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1723"/>
            <a:ext cx="9144793" cy="6822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438401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Tập tô chữ cái </a:t>
            </a:r>
            <a:r>
              <a:rPr lang="vi-VN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ô, ơ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me\Desktop\New folder (2)\img035.jpg"/>
          <p:cNvPicPr>
            <a:picLocks noChangeAspect="1" noChangeArrowheads="1"/>
          </p:cNvPicPr>
          <p:nvPr/>
        </p:nvPicPr>
        <p:blipFill>
          <a:blip r:embed="rId2"/>
          <a:srcRect l="7746" r="61270" b="82639"/>
          <a:stretch>
            <a:fillRect/>
          </a:stretch>
        </p:blipFill>
        <p:spPr bwMode="auto">
          <a:xfrm>
            <a:off x="2514600" y="533400"/>
            <a:ext cx="6908800" cy="5181600"/>
          </a:xfrm>
          <a:prstGeom prst="rect">
            <a:avLst/>
          </a:prstGeom>
          <a:noFill/>
        </p:spPr>
      </p:pic>
      <p:sp>
        <p:nvSpPr>
          <p:cNvPr id="3" name="Rectangle 9318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801</TotalTime>
  <Words>160</Words>
  <Application>Microsoft Office PowerPoint</Application>
  <PresentationFormat>Widescreen</PresentationFormat>
  <Paragraphs>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.VnVogueH</vt:lpstr>
      <vt:lpstr>Arial</vt:lpstr>
      <vt:lpstr>Calibri</vt:lpstr>
      <vt:lpstr>Times New Roman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Game</dc:creator>
  <cp:lastModifiedBy>Techsi.vn</cp:lastModifiedBy>
  <cp:revision>99</cp:revision>
  <dcterms:created xsi:type="dcterms:W3CDTF">2016-04-13T03:21:59Z</dcterms:created>
  <dcterms:modified xsi:type="dcterms:W3CDTF">2025-09-23T03:15:32Z</dcterms:modified>
</cp:coreProperties>
</file>