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1"/>
  </p:notesMasterIdLst>
  <p:sldIdLst>
    <p:sldId id="301" r:id="rId2"/>
    <p:sldId id="302" r:id="rId3"/>
    <p:sldId id="303" r:id="rId4"/>
    <p:sldId id="304" r:id="rId5"/>
    <p:sldId id="306" r:id="rId6"/>
    <p:sldId id="305" r:id="rId7"/>
    <p:sldId id="308" r:id="rId8"/>
    <p:sldId id="307" r:id="rId9"/>
    <p:sldId id="299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990099"/>
    <a:srgbClr val="800080"/>
    <a:srgbClr val="009900"/>
    <a:srgbClr val="FFFFCC"/>
    <a:srgbClr val="FF99CC"/>
    <a:srgbClr val="FFCCFF"/>
    <a:srgbClr val="FF66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7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284368C-7939-4123-937A-6EB84DECAD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5801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300FDD-2198-45FC-A1C9-15461342A0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4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E8E87-4887-41AA-9388-4C231320BB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256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695C2-CC26-489C-ABE2-7A6BC8FE73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531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B5EB9-4C01-4FC1-B3FE-F41D6D05B6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933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CBE9A-1AC1-46CC-8864-1887C29F25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753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6020A-B576-4147-8DEA-6047F04838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28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017C3E-48FF-4EF6-B88D-BCB35FDAC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83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AB5C9-0D86-4E13-9069-559E822260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882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314C7-43FB-4F3E-9453-78BACA1D43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4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ECDD6-53D8-4E36-BBFF-12CE352EF1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770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D779E-3990-4BFF-9492-AF3D9F14A5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329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715E1-C746-4F94-B7CB-B85351827A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93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0587601-A602-42E2-9E81-2C75DA1088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C:\Users\Admin\Downloads\B&#224;i%20nh&#7843;y%20r&#7917;a%20tay%20vui%20nh&#7897;n%203.mp4" TargetMode="Externa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UBND PHƯỜNG PHÚC LỢI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MN BAN MAI XANH</a:t>
            </a:r>
            <a:endParaRPr lang="vi-VN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17009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GIÁO DỤC NẾP SỐNG THANH LỊCH – VĂN MINH</a:t>
            </a:r>
            <a:endParaRPr lang="vi-VN" sz="2800" b="1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761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ĐỀ TÀI RỬA TAY SẠCH SẼ</a:t>
            </a:r>
            <a:endParaRPr lang="vi-VN" sz="28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18015" y="3360808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LỨA TUỔI: MẪU GIÁO LỚN</a:t>
            </a:r>
            <a:endParaRPr lang="vi-VN" sz="20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143" y="846212"/>
            <a:ext cx="1017714" cy="1017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806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769"/>
    </mc:Choice>
    <mc:Fallback xmlns="">
      <p:transition spd="slow" advTm="28769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2841625" y="655638"/>
            <a:ext cx="3581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I. MỤC ĐÍCH – YÊU CẦU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850900" y="1381125"/>
            <a:ext cx="8686800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400"/>
              <a:t>- Trẻ biết rửa tay đúng các thao tác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400"/>
              <a:t>- Biết rửa tay khi tay bẩn, trước khi ăn và sau khi đi vệ sinh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400"/>
              <a:t>- Trẻ rửa tay, thực hiện thao tác khéo léo.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400"/>
              <a:t>- Trẻ có thói quen giữ gìn đôi tay luôn sạch sẽ.</a:t>
            </a:r>
          </a:p>
        </p:txBody>
      </p:sp>
      <p:sp>
        <p:nvSpPr>
          <p:cNvPr id="13" name="TextBox 13"/>
          <p:cNvSpPr txBox="1">
            <a:spLocks noChangeArrowheads="1"/>
          </p:cNvSpPr>
          <p:nvPr/>
        </p:nvSpPr>
        <p:spPr bwMode="auto">
          <a:xfrm>
            <a:off x="2854325" y="3735388"/>
            <a:ext cx="3581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II. CHUẨN BỊ</a:t>
            </a: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990600" y="4260850"/>
            <a:ext cx="58674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400"/>
              <a:t>- 2 bình nước, 1 giá đựng, 2 xô, 2 chậu.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400"/>
              <a:t>- Thảm khô trải dưới chân trẻ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400"/>
              <a:t>- Khăn lau tay cho trẻ</a:t>
            </a:r>
          </a:p>
        </p:txBody>
      </p:sp>
    </p:spTree>
    <p:extLst>
      <p:ext uri="{BB962C8B-B14F-4D97-AF65-F5344CB8AC3E}">
        <p14:creationId xmlns:p14="http://schemas.microsoft.com/office/powerpoint/2010/main" val="290757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769"/>
    </mc:Choice>
    <mc:Fallback xmlns="">
      <p:transition spd="slow" advTm="2876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0" y="2438401"/>
            <a:ext cx="9144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0000FF"/>
                </a:solidFill>
              </a:rPr>
              <a:t>Cô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làm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mẫu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lần</a:t>
            </a:r>
            <a:r>
              <a:rPr lang="en-US" altLang="en-US" sz="4000" b="1" dirty="0">
                <a:solidFill>
                  <a:srgbClr val="0000FF"/>
                </a:solidFill>
              </a:rPr>
              <a:t> 1: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0000FF"/>
                </a:solidFill>
              </a:rPr>
              <a:t>Không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giải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thích</a:t>
            </a:r>
            <a:endParaRPr lang="en-US" altLang="en-US" sz="4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64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769"/>
    </mc:Choice>
    <mc:Fallback xmlns="">
      <p:transition spd="slow" advTm="28769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0" y="2438400"/>
            <a:ext cx="9144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0000FF"/>
                </a:solidFill>
              </a:rPr>
              <a:t>Cô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làm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mẫu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lần</a:t>
            </a:r>
            <a:r>
              <a:rPr lang="en-US" altLang="en-US" sz="4000" b="1" dirty="0">
                <a:solidFill>
                  <a:srgbClr val="0000FF"/>
                </a:solidFill>
              </a:rPr>
              <a:t> 2: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0000FF"/>
                </a:solidFill>
              </a:rPr>
              <a:t>Giải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thích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các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thao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tác</a:t>
            </a:r>
            <a:endParaRPr lang="en-US" altLang="en-US" sz="4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25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769"/>
    </mc:Choice>
    <mc:Fallback xmlns="">
      <p:transition spd="slow" advTm="28769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715963"/>
            <a:ext cx="25146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1813" y="1804988"/>
            <a:ext cx="2249487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163" y="3886200"/>
            <a:ext cx="1981200" cy="133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8213" y="4724400"/>
            <a:ext cx="2133600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886200"/>
            <a:ext cx="2057400" cy="133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00" y="1804988"/>
            <a:ext cx="16430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6440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769"/>
    </mc:Choice>
    <mc:Fallback xmlns="">
      <p:transition spd="slow" advTm="2876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 bwMode="auto">
          <a:xfrm>
            <a:off x="72048" y="1387325"/>
            <a:ext cx="8229600" cy="56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altLang="en-US" sz="1800" b="1" kern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1: L</a:t>
            </a:r>
            <a:r>
              <a:rPr lang="vi-VN" altLang="en-US" sz="1800" b="1" kern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àm ướt bàn tay bằng nước, lấy xà phòng và chà 2 lòng bàn tay vào nhau</a:t>
            </a:r>
            <a:endParaRPr lang="en-US" altLang="en-US" sz="1800" b="1" kern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72048" y="1772780"/>
            <a:ext cx="9144000" cy="56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vi-VN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 lòng bàn tay này lên mu và kẽ ngoài các ngón tay của bàn tay kia và ngược lại</a:t>
            </a:r>
            <a:endParaRPr lang="en-US" altLang="en-US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72048" y="2247444"/>
            <a:ext cx="9067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3: Chà hai lòng bàn tay vào nhau, miết mạnh các kẽ trong ngón tay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6200" y="2581612"/>
            <a:ext cx="9067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4: Chà mặt ngoài các ngón tay của lòng bàn tay này vào lòng bàn tay kia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79985" y="2956719"/>
            <a:ext cx="9051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5: Dùng bàn tay này xoay ngón cái của bàn tay kia và ngược lại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78641" y="3316288"/>
            <a:ext cx="8991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6:  Xoay các đầu ngón tay này vào lòng bàn tay kia và ngược lại. Rửa sạch tay với vòi nước tới cổ tay và làm khô tay.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683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769"/>
    </mc:Choice>
    <mc:Fallback xmlns="">
      <p:transition spd="slow" advTm="2876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4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55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66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 build="allAtOnce"/>
      <p:bldP spid="16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381000" y="2219325"/>
            <a:ext cx="9144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 err="1">
                <a:solidFill>
                  <a:srgbClr val="0000FF"/>
                </a:solidFill>
              </a:rPr>
              <a:t>Cô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mời</a:t>
            </a:r>
            <a:r>
              <a:rPr lang="en-US" altLang="en-US" sz="3000" b="1" dirty="0">
                <a:solidFill>
                  <a:srgbClr val="0000FF"/>
                </a:solidFill>
              </a:rPr>
              <a:t> 1 </a:t>
            </a:r>
            <a:r>
              <a:rPr lang="en-US" altLang="en-US" sz="3000" b="1" dirty="0" err="1">
                <a:solidFill>
                  <a:srgbClr val="0000FF"/>
                </a:solidFill>
              </a:rPr>
              <a:t>trẻ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lên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thực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hiện</a:t>
            </a:r>
            <a:endParaRPr lang="en-US" altLang="en-US" sz="3000" b="1" dirty="0">
              <a:solidFill>
                <a:srgbClr val="0000FF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 err="1">
                <a:solidFill>
                  <a:srgbClr val="0000FF"/>
                </a:solidFill>
              </a:rPr>
              <a:t>Cô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tổ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chức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cho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trẻ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lần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lượt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thực</a:t>
            </a:r>
            <a:r>
              <a:rPr lang="en-US" altLang="en-US" sz="3000" b="1" dirty="0">
                <a:solidFill>
                  <a:srgbClr val="0000FF"/>
                </a:solidFill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</a:rPr>
              <a:t>hiện</a:t>
            </a:r>
            <a:r>
              <a:rPr lang="en-US" altLang="en-US" sz="3000" b="1" dirty="0">
                <a:solidFill>
                  <a:srgbClr val="0000FF"/>
                </a:solidFill>
              </a:rPr>
              <a:t> 1 – 2 </a:t>
            </a:r>
            <a:r>
              <a:rPr lang="en-US" altLang="en-US" sz="3000" b="1" dirty="0" err="1">
                <a:solidFill>
                  <a:srgbClr val="0000FF"/>
                </a:solidFill>
              </a:rPr>
              <a:t>lần</a:t>
            </a:r>
            <a:endParaRPr lang="en-US" altLang="en-US" sz="3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193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769"/>
    </mc:Choice>
    <mc:Fallback xmlns="">
      <p:transition spd="slow" advTm="28769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198438"/>
            <a:ext cx="91440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600" b="1" dirty="0" err="1">
                <a:solidFill>
                  <a:srgbClr val="0000FF"/>
                </a:solidFill>
              </a:rPr>
              <a:t>Cô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và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trẻ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cùng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vận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động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theo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bài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hát</a:t>
            </a:r>
            <a:r>
              <a:rPr lang="en-US" altLang="en-US" sz="2600" b="1" dirty="0">
                <a:solidFill>
                  <a:srgbClr val="0000FF"/>
                </a:solidFill>
              </a:rPr>
              <a:t>: </a:t>
            </a:r>
            <a:r>
              <a:rPr lang="en-US" altLang="en-US" sz="2600" b="1" dirty="0" err="1">
                <a:solidFill>
                  <a:srgbClr val="0000FF"/>
                </a:solidFill>
              </a:rPr>
              <a:t>Vũ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điệu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rửa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tay</a:t>
            </a:r>
            <a:endParaRPr lang="en-US" altLang="en-US" sz="2600" b="1" dirty="0">
              <a:solidFill>
                <a:srgbClr val="0000FF"/>
              </a:solidFill>
            </a:endParaRPr>
          </a:p>
        </p:txBody>
      </p:sp>
      <p:pic>
        <p:nvPicPr>
          <p:cNvPr id="6" name="Bài nhảy rửa tay vui nhộn 3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89319"/>
            <a:ext cx="9144000" cy="5968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3411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769"/>
    </mc:Choice>
    <mc:Fallback xmlns="">
      <p:transition spd="slow" advTm="28769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" y="2211050"/>
            <a:ext cx="9144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4400" b="1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 các con</a:t>
            </a:r>
          </a:p>
          <a:p>
            <a:pPr algn="ctr"/>
            <a:r>
              <a:rPr lang="vi-VN" sz="44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4400" b="1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uôn chăm ngoan, học giỏi</a:t>
            </a:r>
            <a:endParaRPr lang="vi-VN" sz="44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953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311"/>
    </mc:Choice>
    <mc:Fallback xmlns="">
      <p:transition spd="slow" advTm="31311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1450</TotalTime>
  <Words>235</Words>
  <Application>Microsoft Office PowerPoint</Application>
  <PresentationFormat>On-screen Show (4:3)</PresentationFormat>
  <Paragraphs>29</Paragraphs>
  <Slides>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NGOCTHUY</dc:creator>
  <cp:lastModifiedBy>Techsi.vn</cp:lastModifiedBy>
  <cp:revision>97</cp:revision>
  <dcterms:created xsi:type="dcterms:W3CDTF">2007-01-01T09:09:28Z</dcterms:created>
  <dcterms:modified xsi:type="dcterms:W3CDTF">2025-09-23T04:52:36Z</dcterms:modified>
</cp:coreProperties>
</file>