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689609" y="28575"/>
            <a:ext cx="5562600" cy="10668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 </a:t>
            </a:r>
            <a:endParaRPr lang="en-US" sz="2800" noProof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68203" y="2514600"/>
            <a:ext cx="520541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977391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3716"/>
            <a:ext cx="9134707" cy="6854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HEN GẶP LẠI CÁC BẠN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194</Words>
  <Application>Microsoft Office PowerPoint</Application>
  <PresentationFormat>On-screen Show (4:3)</PresentationFormat>
  <Paragraphs>25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20</cp:revision>
  <dcterms:created xsi:type="dcterms:W3CDTF">2006-08-16T00:00:00Z</dcterms:created>
  <dcterms:modified xsi:type="dcterms:W3CDTF">2025-09-15T05:40:41Z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