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62" r:id="rId3"/>
    <p:sldId id="290" r:id="rId4"/>
    <p:sldId id="264" r:id="rId5"/>
    <p:sldId id="291" r:id="rId6"/>
    <p:sldId id="292" r:id="rId7"/>
    <p:sldId id="294" r:id="rId8"/>
    <p:sldId id="293" r:id="rId9"/>
    <p:sldId id="271" r:id="rId10"/>
  </p:sldIdLst>
  <p:sldSz cx="18288000" cy="10287000"/>
  <p:notesSz cx="6858000" cy="9144000"/>
  <p:embeddedFontLs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3" autoAdjust="0"/>
  </p:normalViewPr>
  <p:slideViewPr>
    <p:cSldViewPr showGuides="1">
      <p:cViewPr varScale="1">
        <p:scale>
          <a:sx n="55" d="100"/>
          <a:sy n="55" d="100"/>
        </p:scale>
        <p:origin x="102"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044000" y="540000"/>
            <a:ext cx="16200000" cy="1080000"/>
          </a:xfrm>
        </p:spPr>
        <p:txBody>
          <a:bodyPr wrap="square" lIns="0" tIns="0" rIns="0" bIns="0">
            <a:normAutofit/>
          </a:bodyPr>
          <a:lstStyle>
            <a:lvl1pPr algn="l" fontAlgn="base">
              <a:defRPr sz="4800">
                <a:solidFill>
                  <a:schemeClr val="tx1"/>
                </a:solidFill>
              </a:defRPr>
            </a:lvl1pPr>
          </a:lstStyle>
          <a:p>
            <a:r>
              <a:rPr lang="en-US" dirty="0"/>
              <a:t>Click to add title</a:t>
            </a:r>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a:off x="-46698" y="35008"/>
            <a:ext cx="3780215" cy="3257807"/>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sp>
        <p:nvSpPr>
          <p:cNvPr id="3" name="Freeform 3"/>
          <p:cNvSpPr/>
          <p:nvPr/>
        </p:nvSpPr>
        <p:spPr>
          <a:xfrm>
            <a:off x="16372338" y="6283162"/>
            <a:ext cx="2353809" cy="1704173"/>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grpSp>
        <p:nvGrpSpPr>
          <p:cNvPr id="4" name="Group 4"/>
          <p:cNvGrpSpPr/>
          <p:nvPr/>
        </p:nvGrpSpPr>
        <p:grpSpPr>
          <a:xfrm>
            <a:off x="2337860" y="1093327"/>
            <a:ext cx="14391872" cy="7707630"/>
            <a:chOff x="0" y="0"/>
            <a:chExt cx="3790452" cy="2029993"/>
          </a:xfrm>
        </p:grpSpPr>
        <p:sp>
          <p:nvSpPr>
            <p:cNvPr id="5" name="Freeform 5"/>
            <p:cNvSpPr/>
            <p:nvPr/>
          </p:nvSpPr>
          <p:spPr>
            <a:xfrm>
              <a:off x="0" y="0"/>
              <a:ext cx="3790452" cy="2029993"/>
            </a:xfrm>
            <a:custGeom>
              <a:avLst/>
              <a:gdLst/>
              <a:ahLst/>
              <a:cxnLst/>
              <a:rect l="l" t="t" r="r" b="b"/>
              <a:pathLst>
                <a:path w="3790452" h="2029993">
                  <a:moveTo>
                    <a:pt x="27435" y="0"/>
                  </a:moveTo>
                  <a:lnTo>
                    <a:pt x="3763017" y="0"/>
                  </a:lnTo>
                  <a:cubicBezTo>
                    <a:pt x="3770294" y="0"/>
                    <a:pt x="3777271" y="2890"/>
                    <a:pt x="3782416" y="8035"/>
                  </a:cubicBezTo>
                  <a:cubicBezTo>
                    <a:pt x="3787561" y="13180"/>
                    <a:pt x="3790452" y="20159"/>
                    <a:pt x="3790452" y="27435"/>
                  </a:cubicBezTo>
                  <a:lnTo>
                    <a:pt x="3790452" y="2002558"/>
                  </a:lnTo>
                  <a:cubicBezTo>
                    <a:pt x="3790452" y="2009834"/>
                    <a:pt x="3787561" y="2016813"/>
                    <a:pt x="3782416" y="2021958"/>
                  </a:cubicBezTo>
                  <a:cubicBezTo>
                    <a:pt x="3777271" y="2027103"/>
                    <a:pt x="3770294" y="2029993"/>
                    <a:pt x="3763017" y="2029993"/>
                  </a:cubicBezTo>
                  <a:lnTo>
                    <a:pt x="27435" y="2029993"/>
                  </a:lnTo>
                  <a:cubicBezTo>
                    <a:pt x="20159" y="2029993"/>
                    <a:pt x="13180" y="2027103"/>
                    <a:pt x="8035" y="2021958"/>
                  </a:cubicBezTo>
                  <a:cubicBezTo>
                    <a:pt x="2890" y="2016813"/>
                    <a:pt x="0" y="2009834"/>
                    <a:pt x="0" y="2002558"/>
                  </a:cubicBezTo>
                  <a:lnTo>
                    <a:pt x="0" y="27435"/>
                  </a:lnTo>
                  <a:cubicBezTo>
                    <a:pt x="0" y="20159"/>
                    <a:pt x="2890" y="13180"/>
                    <a:pt x="8035" y="8035"/>
                  </a:cubicBezTo>
                  <a:cubicBezTo>
                    <a:pt x="13180" y="2890"/>
                    <a:pt x="20159" y="0"/>
                    <a:pt x="27435" y="0"/>
                  </a:cubicBezTo>
                  <a:close/>
                </a:path>
              </a:pathLst>
            </a:custGeom>
            <a:solidFill>
              <a:srgbClr val="FCF9DA"/>
            </a:solidFill>
            <a:ln w="76200" cap="rnd">
              <a:solidFill>
                <a:srgbClr val="462718"/>
              </a:solidFill>
              <a:prstDash val="solid"/>
              <a:round/>
            </a:ln>
          </p:spPr>
        </p:sp>
        <p:sp>
          <p:nvSpPr>
            <p:cNvPr id="6" name="TextBox 6"/>
            <p:cNvSpPr txBox="1"/>
            <p:nvPr/>
          </p:nvSpPr>
          <p:spPr>
            <a:xfrm>
              <a:off x="0" y="0"/>
              <a:ext cx="3790452" cy="2029993"/>
            </a:xfrm>
            <a:prstGeom prst="rect">
              <a:avLst/>
            </a:prstGeom>
          </p:spPr>
          <p:txBody>
            <a:bodyPr lIns="50800" tIns="50800" rIns="50800" bIns="50800" rtlCol="0" anchor="ctr"/>
            <a:lstStyle/>
            <a:p>
              <a:pPr algn="ctr">
                <a:lnSpc>
                  <a:spcPts val="2850"/>
                </a:lnSpc>
              </a:pPr>
              <a:endParaRPr/>
            </a:p>
            <a:p>
              <a:pPr algn="ctr">
                <a:lnSpc>
                  <a:spcPts val="2850"/>
                </a:lnSpc>
              </a:pPr>
              <a:endParaRPr/>
            </a:p>
            <a:p>
              <a:pPr algn="ctr">
                <a:lnSpc>
                  <a:spcPts val="2850"/>
                </a:lnSpc>
              </a:pPr>
              <a:endParaRPr/>
            </a:p>
            <a:p>
              <a:pPr algn="ctr">
                <a:lnSpc>
                  <a:spcPts val="2850"/>
                </a:lnSpc>
              </a:pPr>
              <a:endParaRPr/>
            </a:p>
          </p:txBody>
        </p:sp>
      </p:grpSp>
      <p:sp>
        <p:nvSpPr>
          <p:cNvPr id="7" name="Freeform 7"/>
          <p:cNvSpPr/>
          <p:nvPr/>
        </p:nvSpPr>
        <p:spPr>
          <a:xfrm>
            <a:off x="15676311" y="6024591"/>
            <a:ext cx="2621606" cy="4101191"/>
          </a:xfrm>
          <a:custGeom>
            <a:avLst/>
            <a:gdLst/>
            <a:ahLst/>
            <a:cxnLst/>
            <a:rect l="l" t="t" r="r" b="b"/>
            <a:pathLst>
              <a:path w="1958224" h="3089900">
                <a:moveTo>
                  <a:pt x="0" y="0"/>
                </a:moveTo>
                <a:lnTo>
                  <a:pt x="1958224" y="0"/>
                </a:lnTo>
                <a:lnTo>
                  <a:pt x="1958224" y="3089900"/>
                </a:lnTo>
                <a:lnTo>
                  <a:pt x="0" y="3089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13446620" y="6757178"/>
            <a:ext cx="2971789" cy="3529822"/>
          </a:xfrm>
          <a:custGeom>
            <a:avLst/>
            <a:gdLst/>
            <a:ahLst/>
            <a:cxnLst/>
            <a:rect l="l" t="t" r="r" b="b"/>
            <a:pathLst>
              <a:path w="1655169" h="2351927">
                <a:moveTo>
                  <a:pt x="0" y="0"/>
                </a:moveTo>
                <a:lnTo>
                  <a:pt x="1655168" y="0"/>
                </a:lnTo>
                <a:lnTo>
                  <a:pt x="1655168" y="2351928"/>
                </a:lnTo>
                <a:lnTo>
                  <a:pt x="0" y="235192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285056">
            <a:off x="1738826" y="7657162"/>
            <a:ext cx="809927" cy="799618"/>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10" name="Freeform 10"/>
          <p:cNvSpPr/>
          <p:nvPr/>
        </p:nvSpPr>
        <p:spPr>
          <a:xfrm>
            <a:off x="15219293" y="2344922"/>
            <a:ext cx="743061" cy="733604"/>
          </a:xfrm>
          <a:custGeom>
            <a:avLst/>
            <a:gdLst/>
            <a:ahLst/>
            <a:cxnLst/>
            <a:rect l="l" t="t" r="r" b="b"/>
            <a:pathLst>
              <a:path w="743061" h="733604">
                <a:moveTo>
                  <a:pt x="0" y="0"/>
                </a:moveTo>
                <a:lnTo>
                  <a:pt x="743062" y="0"/>
                </a:lnTo>
                <a:lnTo>
                  <a:pt x="743062" y="733604"/>
                </a:lnTo>
                <a:lnTo>
                  <a:pt x="0" y="73360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x-none" dirty="0"/>
          </a:p>
        </p:txBody>
      </p:sp>
      <p:sp>
        <p:nvSpPr>
          <p:cNvPr id="11" name="Freeform 11"/>
          <p:cNvSpPr/>
          <p:nvPr/>
        </p:nvSpPr>
        <p:spPr>
          <a:xfrm rot="-5894438">
            <a:off x="2655188" y="148265"/>
            <a:ext cx="1084540" cy="1863677"/>
          </a:xfrm>
          <a:custGeom>
            <a:avLst/>
            <a:gdLst/>
            <a:ahLst/>
            <a:cxnLst/>
            <a:rect l="l" t="t" r="r" b="b"/>
            <a:pathLst>
              <a:path w="1084540" h="1863677">
                <a:moveTo>
                  <a:pt x="0" y="0"/>
                </a:moveTo>
                <a:lnTo>
                  <a:pt x="1084540" y="0"/>
                </a:lnTo>
                <a:lnTo>
                  <a:pt x="1084540" y="1863677"/>
                </a:lnTo>
                <a:lnTo>
                  <a:pt x="0" y="186367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18" name="Picture 17"/>
          <p:cNvPicPr>
            <a:picLocks noChangeAspect="1"/>
          </p:cNvPicPr>
          <p:nvPr/>
        </p:nvPicPr>
        <p:blipFill>
          <a:blip r:embed="rId11"/>
          <a:stretch>
            <a:fillRect/>
          </a:stretch>
        </p:blipFill>
        <p:spPr>
          <a:xfrm>
            <a:off x="-635" y="-73660"/>
            <a:ext cx="18298795" cy="10360660"/>
          </a:xfrm>
          <a:prstGeom prst="rect">
            <a:avLst/>
          </a:prstGeom>
        </p:spPr>
      </p:pic>
      <p:sp>
        <p:nvSpPr>
          <p:cNvPr id="12" name="Freeform 12"/>
          <p:cNvSpPr/>
          <p:nvPr/>
        </p:nvSpPr>
        <p:spPr>
          <a:xfrm>
            <a:off x="7696200" y="1093470"/>
            <a:ext cx="3329305" cy="3385185"/>
          </a:xfrm>
          <a:custGeom>
            <a:avLst/>
            <a:gdLst/>
            <a:ahLst/>
            <a:cxnLst/>
            <a:rect l="l" t="t" r="r" b="b"/>
            <a:pathLst>
              <a:path w="3136434" h="3118356">
                <a:moveTo>
                  <a:pt x="0" y="0"/>
                </a:moveTo>
                <a:lnTo>
                  <a:pt x="3136434" y="0"/>
                </a:lnTo>
                <a:lnTo>
                  <a:pt x="3136434" y="3118356"/>
                </a:lnTo>
                <a:lnTo>
                  <a:pt x="0" y="3118356"/>
                </a:lnTo>
                <a:lnTo>
                  <a:pt x="0" y="0"/>
                </a:lnTo>
                <a:close/>
              </a:path>
            </a:pathLst>
          </a:custGeom>
          <a:blipFill>
            <a:blip r:embed="rId12"/>
            <a:stretch>
              <a:fillRect/>
            </a:stretch>
          </a:blipFill>
        </p:spPr>
      </p:sp>
      <p:sp>
        <p:nvSpPr>
          <p:cNvPr id="15" name="Freeform 15"/>
          <p:cNvSpPr/>
          <p:nvPr/>
        </p:nvSpPr>
        <p:spPr>
          <a:xfrm>
            <a:off x="341445" y="6438900"/>
            <a:ext cx="1393199" cy="3443637"/>
          </a:xfrm>
          <a:custGeom>
            <a:avLst/>
            <a:gdLst/>
            <a:ahLst/>
            <a:cxnLst/>
            <a:rect l="l" t="t" r="r" b="b"/>
            <a:pathLst>
              <a:path w="914186" h="2526644">
                <a:moveTo>
                  <a:pt x="0" y="0"/>
                </a:moveTo>
                <a:lnTo>
                  <a:pt x="914186" y="0"/>
                </a:lnTo>
                <a:lnTo>
                  <a:pt x="914186" y="2526644"/>
                </a:lnTo>
                <a:lnTo>
                  <a:pt x="0" y="252664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6" name="TextBox 16"/>
          <p:cNvSpPr txBox="1"/>
          <p:nvPr/>
        </p:nvSpPr>
        <p:spPr>
          <a:xfrm>
            <a:off x="5943567" y="272690"/>
            <a:ext cx="7013788" cy="816610"/>
          </a:xfrm>
          <a:prstGeom prst="rect">
            <a:avLst/>
          </a:prstGeom>
        </p:spPr>
        <p:txBody>
          <a:bodyPr wrap="square" lIns="0" tIns="0" rIns="0" bIns="0" rtlCol="0" anchor="t">
            <a:spAutoFit/>
          </a:bodyPr>
          <a:lstStyle/>
          <a:p>
            <a:pPr algn="ctr">
              <a:lnSpc>
                <a:spcPts val="3185"/>
              </a:lnSpc>
              <a:spcBef>
                <a:spcPct val="0"/>
              </a:spcBef>
            </a:pPr>
            <a:r>
              <a:rPr lang="en-US" sz="2800" b="1" dirty="0">
                <a:solidFill>
                  <a:srgbClr val="000000"/>
                </a:solidFill>
                <a:latin typeface="Times New Roman" panose="02020603050405020304" pitchFamily="18" charset="0"/>
                <a:ea typeface="Handyman"/>
                <a:cs typeface="Times New Roman" panose="02020603050405020304" pitchFamily="18" charset="0"/>
                <a:sym typeface="Handyman"/>
              </a:rPr>
              <a:t>ỦY BAN NHÂN DÂN QUẬN LONG BIÊN</a:t>
            </a:r>
          </a:p>
          <a:p>
            <a:pPr algn="ctr">
              <a:lnSpc>
                <a:spcPts val="3185"/>
              </a:lnSpc>
              <a:spcBef>
                <a:spcPct val="0"/>
              </a:spcBef>
            </a:pPr>
            <a:r>
              <a:rPr lang="en-US" sz="2800" b="1" dirty="0">
                <a:solidFill>
                  <a:srgbClr val="000000"/>
                </a:solidFill>
                <a:latin typeface="Times New Roman" panose="02020603050405020304" pitchFamily="18" charset="0"/>
                <a:ea typeface="Handyman"/>
                <a:cs typeface="Times New Roman" panose="02020603050405020304" pitchFamily="18" charset="0"/>
                <a:sym typeface="Handyman"/>
              </a:rPr>
              <a:t> TRƯỜNG MẦM NON BAN MAI XANH</a:t>
            </a:r>
          </a:p>
        </p:txBody>
      </p:sp>
      <p:sp>
        <p:nvSpPr>
          <p:cNvPr id="17" name="TextBox 17"/>
          <p:cNvSpPr txBox="1"/>
          <p:nvPr/>
        </p:nvSpPr>
        <p:spPr>
          <a:xfrm>
            <a:off x="4057101" y="4691124"/>
            <a:ext cx="10746809" cy="3077766"/>
          </a:xfrm>
          <a:prstGeom prst="rect">
            <a:avLst/>
          </a:prstGeom>
        </p:spPr>
        <p:txBody>
          <a:bodyPr wrap="square" lIns="0" tIns="0" rIns="0" bIns="0" rtlCol="0" anchor="t">
            <a:spAutoFit/>
          </a:bodyPr>
          <a:lstStyle/>
          <a:p>
            <a:pPr algn="ctr">
              <a:lnSpc>
                <a:spcPts val="4005"/>
              </a:lnSpc>
            </a:pPr>
            <a:endParaRPr lang="vi-VN" sz="4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6600" b="1" dirty="0">
                <a:solidFill>
                  <a:srgbClr val="FF0000"/>
                </a:solidFill>
                <a:latin typeface="Times New Roman" panose="02020603050405020304" pitchFamily="18" charset="0"/>
                <a:ea typeface="Handyman"/>
                <a:cs typeface="Times New Roman" panose="02020603050405020304" pitchFamily="18" charset="0"/>
                <a:sym typeface="Handyman"/>
              </a:rPr>
              <a:t>PHÁT TRIỂN NGÔN NGỮ</a:t>
            </a:r>
            <a:endParaRPr lang="en-US" sz="5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endParaRPr lang="en-US" sz="66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6600" b="1" dirty="0">
                <a:solidFill>
                  <a:srgbClr val="FF0000"/>
                </a:solidFill>
                <a:latin typeface="Times New Roman" panose="02020603050405020304" pitchFamily="18" charset="0"/>
                <a:ea typeface="Handyman"/>
                <a:cs typeface="Times New Roman" panose="02020603050405020304" pitchFamily="18" charset="0"/>
                <a:sym typeface="Handyman"/>
              </a:rPr>
              <a:t> </a:t>
            </a:r>
            <a:r>
              <a:rPr lang="en-US" sz="6600" b="1" dirty="0" smtClean="0">
                <a:solidFill>
                  <a:srgbClr val="FF0000"/>
                </a:solidFill>
                <a:latin typeface="Times New Roman" panose="02020603050405020304" pitchFamily="18" charset="0"/>
                <a:ea typeface="Handyman"/>
                <a:cs typeface="Times New Roman" panose="02020603050405020304" pitchFamily="18" charset="0"/>
                <a:sym typeface="Handyman"/>
              </a:rPr>
              <a:t>NBTN: </a:t>
            </a:r>
            <a:r>
              <a:rPr lang="en-US" sz="6600" b="1" dirty="0" err="1" smtClean="0">
                <a:solidFill>
                  <a:srgbClr val="FF0000"/>
                </a:solidFill>
                <a:latin typeface="Times New Roman" panose="02020603050405020304" pitchFamily="18" charset="0"/>
                <a:ea typeface="Handyman"/>
                <a:cs typeface="Times New Roman" panose="02020603050405020304" pitchFamily="18" charset="0"/>
                <a:sym typeface="Handyman"/>
              </a:rPr>
              <a:t>Bác</a:t>
            </a:r>
            <a:r>
              <a:rPr lang="en-US" sz="6600" b="1" dirty="0" smtClean="0">
                <a:solidFill>
                  <a:srgbClr val="FF0000"/>
                </a:solidFill>
                <a:latin typeface="Times New Roman" panose="02020603050405020304" pitchFamily="18" charset="0"/>
                <a:ea typeface="Handyman"/>
                <a:cs typeface="Times New Roman" panose="02020603050405020304" pitchFamily="18" charset="0"/>
                <a:sym typeface="Handyman"/>
              </a:rPr>
              <a:t> </a:t>
            </a:r>
            <a:r>
              <a:rPr lang="en-US" sz="6600" b="1" dirty="0" err="1" smtClean="0">
                <a:solidFill>
                  <a:srgbClr val="FF0000"/>
                </a:solidFill>
                <a:latin typeface="Times New Roman" panose="02020603050405020304" pitchFamily="18" charset="0"/>
                <a:ea typeface="Handyman"/>
                <a:cs typeface="Times New Roman" panose="02020603050405020304" pitchFamily="18" charset="0"/>
                <a:sym typeface="Handyman"/>
              </a:rPr>
              <a:t>Hồ</a:t>
            </a:r>
            <a:r>
              <a:rPr lang="en-US" sz="6600" b="1" dirty="0" smtClean="0">
                <a:solidFill>
                  <a:srgbClr val="FF0000"/>
                </a:solidFill>
                <a:latin typeface="Times New Roman" panose="02020603050405020304" pitchFamily="18" charset="0"/>
                <a:ea typeface="Handyman"/>
                <a:cs typeface="Times New Roman" panose="02020603050405020304" pitchFamily="18" charset="0"/>
                <a:sym typeface="Handyman"/>
              </a:rPr>
              <a:t> </a:t>
            </a:r>
            <a:r>
              <a:rPr lang="en-US" sz="6600" b="1" dirty="0" err="1" smtClean="0">
                <a:solidFill>
                  <a:srgbClr val="FF0000"/>
                </a:solidFill>
                <a:latin typeface="Times New Roman" panose="02020603050405020304" pitchFamily="18" charset="0"/>
                <a:ea typeface="Handyman"/>
                <a:cs typeface="Times New Roman" panose="02020603050405020304" pitchFamily="18" charset="0"/>
                <a:sym typeface="Handyman"/>
              </a:rPr>
              <a:t>kính</a:t>
            </a:r>
            <a:r>
              <a:rPr lang="en-US" sz="6600" b="1" dirty="0" smtClean="0">
                <a:solidFill>
                  <a:srgbClr val="FF0000"/>
                </a:solidFill>
                <a:latin typeface="Times New Roman" panose="02020603050405020304" pitchFamily="18" charset="0"/>
                <a:ea typeface="Handyman"/>
                <a:cs typeface="Times New Roman" panose="02020603050405020304" pitchFamily="18" charset="0"/>
                <a:sym typeface="Handyman"/>
              </a:rPr>
              <a:t> </a:t>
            </a:r>
            <a:r>
              <a:rPr lang="en-US" sz="6600" b="1" dirty="0" err="1" smtClean="0">
                <a:solidFill>
                  <a:srgbClr val="FF0000"/>
                </a:solidFill>
                <a:latin typeface="Times New Roman" panose="02020603050405020304" pitchFamily="18" charset="0"/>
                <a:ea typeface="Handyman"/>
                <a:cs typeface="Times New Roman" panose="02020603050405020304" pitchFamily="18" charset="0"/>
                <a:sym typeface="Handyman"/>
              </a:rPr>
              <a:t>yêu</a:t>
            </a:r>
            <a:endParaRPr lang="en-US" sz="6600" b="1" dirty="0" smtClean="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endParaRPr lang="en-US" sz="54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4000" b="1" dirty="0">
                <a:solidFill>
                  <a:srgbClr val="000000"/>
                </a:solidFill>
                <a:latin typeface="Times New Roman" panose="02020603050405020304" pitchFamily="18" charset="0"/>
                <a:ea typeface="Handyman"/>
                <a:cs typeface="Times New Roman" panose="02020603050405020304" pitchFamily="18" charset="0"/>
                <a:sym typeface="Handyman"/>
              </a:rPr>
              <a:t>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Đối</a:t>
            </a:r>
            <a:r>
              <a:rPr lang="en-US" sz="44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tượng</a:t>
            </a:r>
            <a:r>
              <a:rPr lang="en-US" sz="4400" b="1" dirty="0">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 24-36 </a:t>
            </a:r>
            <a:r>
              <a:rPr lang="en-US" sz="4400" b="1" dirty="0" err="1">
                <a:gradFill>
                  <a:gsLst>
                    <a:gs pos="0">
                      <a:srgbClr val="012D86"/>
                    </a:gs>
                    <a:gs pos="100000">
                      <a:srgbClr val="0E2557"/>
                    </a:gs>
                  </a:gsLst>
                  <a:lin scaled="0"/>
                </a:gradFill>
                <a:latin typeface="Times New Roman" panose="02020603050405020304" pitchFamily="18" charset="0"/>
                <a:ea typeface="Handyman"/>
                <a:cs typeface="Times New Roman" panose="02020603050405020304" pitchFamily="18" charset="0"/>
                <a:sym typeface="Handyman"/>
              </a:rPr>
              <a:t>tháng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2265"/>
            <a:ext cx="18288000" cy="10287000"/>
          </a:xfrm>
          <a:prstGeom prst="rect">
            <a:avLst/>
          </a:prstGeom>
        </p:spPr>
      </p:pic>
      <p:sp>
        <p:nvSpPr>
          <p:cNvPr id="3" name="Rounded Rectangle 2"/>
          <p:cNvSpPr/>
          <p:nvPr/>
        </p:nvSpPr>
        <p:spPr>
          <a:xfrm>
            <a:off x="2468880" y="2628900"/>
            <a:ext cx="12139295" cy="36849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143000" indent="-1143000" algn="ctr">
              <a:buAutoNum type="arabicPeriod"/>
            </a:pPr>
            <a:r>
              <a:rPr lang="en-US" altLang="en-US" sz="6600" dirty="0" err="1" smtClean="0">
                <a:solidFill>
                  <a:srgbClr val="FF0000"/>
                </a:solidFill>
                <a:latin typeface="Times New Roman" panose="02020603050405020304" pitchFamily="18" charset="0"/>
                <a:cs typeface="Times New Roman" panose="02020603050405020304" pitchFamily="18" charset="0"/>
                <a:sym typeface="+mn-ea"/>
              </a:rPr>
              <a:t>Ổn</a:t>
            </a:r>
            <a:r>
              <a:rPr lang="en-US" altLang="en-US" sz="66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6600" dirty="0" err="1" smtClean="0">
                <a:solidFill>
                  <a:srgbClr val="FF0000"/>
                </a:solidFill>
                <a:latin typeface="Times New Roman" panose="02020603050405020304" pitchFamily="18" charset="0"/>
                <a:cs typeface="Times New Roman" panose="02020603050405020304" pitchFamily="18" charset="0"/>
                <a:sym typeface="+mn-ea"/>
              </a:rPr>
              <a:t>định</a:t>
            </a:r>
            <a:r>
              <a:rPr lang="en-US" altLang="en-US" sz="66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6600" dirty="0" err="1" smtClean="0">
                <a:solidFill>
                  <a:srgbClr val="FF0000"/>
                </a:solidFill>
                <a:latin typeface="Times New Roman" panose="02020603050405020304" pitchFamily="18" charset="0"/>
                <a:cs typeface="Times New Roman" panose="02020603050405020304" pitchFamily="18" charset="0"/>
                <a:sym typeface="+mn-ea"/>
              </a:rPr>
              <a:t>tổ</a:t>
            </a:r>
            <a:r>
              <a:rPr lang="en-US" altLang="en-US" sz="66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6600" dirty="0" err="1" smtClean="0">
                <a:solidFill>
                  <a:srgbClr val="FF0000"/>
                </a:solidFill>
                <a:latin typeface="Times New Roman" panose="02020603050405020304" pitchFamily="18" charset="0"/>
                <a:cs typeface="Times New Roman" panose="02020603050405020304" pitchFamily="18" charset="0"/>
                <a:sym typeface="+mn-ea"/>
              </a:rPr>
              <a:t>chức</a:t>
            </a:r>
            <a:r>
              <a:rPr lang="en-US" altLang="en-US" sz="6600" dirty="0" smtClean="0">
                <a:solidFill>
                  <a:srgbClr val="FF0000"/>
                </a:solidFill>
                <a:latin typeface="Times New Roman" panose="02020603050405020304" pitchFamily="18" charset="0"/>
                <a:cs typeface="Times New Roman" panose="02020603050405020304" pitchFamily="18" charset="0"/>
                <a:sym typeface="+mn-ea"/>
              </a:rPr>
              <a:t> </a:t>
            </a:r>
            <a:endParaRPr lang="en-US" altLang="en-US" sz="5400" dirty="0">
              <a:latin typeface="Times New Roman" panose="02020603050405020304" pitchFamily="18" charset="0"/>
              <a:cs typeface="Times New Roman" panose="02020603050405020304" pitchFamily="18" charset="0"/>
              <a:sym typeface="+mn-ea"/>
            </a:endParaRPr>
          </a:p>
          <a:p>
            <a:pPr algn="ct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Cô</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cho</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trẻ</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hát</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bài</a:t>
            </a:r>
            <a:r>
              <a:rPr lang="en-US" altLang="en-US" sz="5400" dirty="0">
                <a:solidFill>
                  <a:srgbClr val="FF0000"/>
                </a:solidFill>
                <a:latin typeface="Times New Roman" panose="02020603050405020304" pitchFamily="18" charset="0"/>
                <a:cs typeface="Times New Roman" panose="02020603050405020304" pitchFamily="18" charset="0"/>
                <a:sym typeface="+mn-ea"/>
              </a:rPr>
              <a:t> </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Em</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mơ</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gặp</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a:solidFill>
                  <a:srgbClr val="FF0000"/>
                </a:solidFill>
                <a:latin typeface="Times New Roman" panose="02020603050405020304" pitchFamily="18" charset="0"/>
                <a:cs typeface="Times New Roman" panose="02020603050405020304" pitchFamily="18" charset="0"/>
                <a:sym typeface="+mn-ea"/>
              </a:rPr>
              <a:t>B</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ác</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5400" dirty="0" err="1" smtClean="0">
                <a:solidFill>
                  <a:srgbClr val="FF0000"/>
                </a:solidFill>
                <a:latin typeface="Times New Roman" panose="02020603050405020304" pitchFamily="18" charset="0"/>
                <a:cs typeface="Times New Roman" panose="02020603050405020304" pitchFamily="18" charset="0"/>
                <a:sym typeface="+mn-ea"/>
              </a:rPr>
              <a:t>Hồ</a:t>
            </a:r>
            <a:r>
              <a:rPr lang="en-US" altLang="en-US" sz="5400" dirty="0" smtClean="0">
                <a:solidFill>
                  <a:srgbClr val="FF0000"/>
                </a:solidFill>
                <a:latin typeface="Times New Roman" panose="02020603050405020304" pitchFamily="18" charset="0"/>
                <a:cs typeface="Times New Roman" panose="02020603050405020304" pitchFamily="18" charset="0"/>
                <a:sym typeface="+mn-ea"/>
              </a:rPr>
              <a:t>” </a:t>
            </a:r>
            <a:endParaRPr lang="en-US" altLang="en-US" sz="6600" dirty="0" smtClean="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59659039198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5155" y="0"/>
            <a:ext cx="18583154" cy="10287000"/>
          </a:xfrm>
          <a:prstGeom prst="rect">
            <a:avLst/>
          </a:prstGeom>
        </p:spPr>
      </p:pic>
    </p:spTree>
    <p:extLst>
      <p:ext uri="{BB962C8B-B14F-4D97-AF65-F5344CB8AC3E}">
        <p14:creationId xmlns:p14="http://schemas.microsoft.com/office/powerpoint/2010/main" val="29454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152400" y="4914900"/>
            <a:ext cx="143694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 Box 1"/>
          <p:cNvSpPr txBox="1"/>
          <p:nvPr/>
        </p:nvSpPr>
        <p:spPr>
          <a:xfrm>
            <a:off x="3039745" y="647700"/>
            <a:ext cx="12200255" cy="830997"/>
          </a:xfrm>
          <a:prstGeom prst="rect">
            <a:avLst/>
          </a:prstGeom>
          <a:noFill/>
        </p:spPr>
        <p:txBody>
          <a:bodyPr wrap="square" rtlCol="0">
            <a:spAutoFit/>
          </a:bodyPr>
          <a:lstStyle/>
          <a:p>
            <a:r>
              <a:rPr lang="vi-VN" altLang="en-US" dirty="0"/>
              <a:t>                                 </a:t>
            </a:r>
            <a:r>
              <a:rPr lang="vi-VN" altLang="en-US" dirty="0">
                <a:solidFill>
                  <a:srgbClr val="C00000"/>
                </a:solidFill>
              </a:rPr>
              <a:t>   </a:t>
            </a:r>
            <a:r>
              <a:rPr lang="en-US" alt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Cô</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có</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hình</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ảnh</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gì</a:t>
            </a:r>
            <a:r>
              <a:rPr lang="en-US" altLang="en-US" sz="4800" dirty="0" smtClean="0">
                <a:solidFill>
                  <a:srgbClr val="FF0000"/>
                </a:solidFill>
                <a:latin typeface="Times New Roman" panose="02020603050405020304" pitchFamily="18" charset="0"/>
                <a:cs typeface="Times New Roman" panose="02020603050405020304" pitchFamily="18" charset="0"/>
              </a:rPr>
              <a:t> </a:t>
            </a:r>
            <a:r>
              <a:rPr lang="en-US" altLang="en-US" sz="4800" dirty="0" err="1" smtClean="0">
                <a:solidFill>
                  <a:srgbClr val="FF0000"/>
                </a:solidFill>
                <a:latin typeface="Times New Roman" panose="02020603050405020304" pitchFamily="18" charset="0"/>
                <a:cs typeface="Times New Roman" panose="02020603050405020304" pitchFamily="18" charset="0"/>
              </a:rPr>
              <a:t>đây</a:t>
            </a:r>
            <a:r>
              <a:rPr lang="en-US" altLang="en-US" sz="4800" dirty="0" smtClean="0">
                <a:solidFill>
                  <a:srgbClr val="FF0000"/>
                </a:solidFill>
                <a:latin typeface="Times New Roman" panose="02020603050405020304" pitchFamily="18" charset="0"/>
                <a:cs typeface="Times New Roman" panose="02020603050405020304" pitchFamily="18" charset="0"/>
              </a:rPr>
              <a:t>?</a:t>
            </a:r>
            <a:endParaRPr lang="en-US" altLang="en-US" sz="4000" dirty="0">
              <a:solidFill>
                <a:srgbClr val="FF0000"/>
              </a:solidFill>
              <a:latin typeface="+mj-lt"/>
              <a:cs typeface="Times New Roman" panose="02020603050405020304" pitchFamily="18" charset="0"/>
            </a:endParaRPr>
          </a:p>
        </p:txBody>
      </p:sp>
      <p:pic>
        <p:nvPicPr>
          <p:cNvPr id="2052" name="Picture 4" descr="Hình ảnh gần gũi của Bác Hồ với các cháu thiếu niên, nhi đồ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48" y="2019300"/>
            <a:ext cx="15101047" cy="796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876300"/>
            <a:ext cx="6590266" cy="923330"/>
          </a:xfrm>
          <a:prstGeom prst="rect">
            <a:avLst/>
          </a:prstGeom>
        </p:spPr>
        <p:txBody>
          <a:bodyPr wrap="none">
            <a:spAutoFit/>
          </a:bodyPr>
          <a:lstStyle/>
          <a:p>
            <a:r>
              <a:rPr lang="en-US" altLang="en-US" sz="54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a:t>
            </a:r>
            <a:r>
              <a:rPr lang="en-US"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en-US" sz="54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có</a:t>
            </a:r>
            <a:r>
              <a:rPr lang="en-US"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en-US" sz="54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hình</a:t>
            </a:r>
            <a:r>
              <a:rPr lang="en-US"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en-US" sz="54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ảnh</a:t>
            </a:r>
            <a:r>
              <a:rPr lang="en-US"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en-US" sz="54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gì</a:t>
            </a:r>
            <a:r>
              <a:rPr lang="en-US"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en-US" sz="54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đây</a:t>
            </a:r>
            <a:r>
              <a:rPr lang="en-US" altLang="en-US" sz="54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a:t>
            </a:r>
            <a:endParaRPr lang="en-US" altLang="en-US" sz="5400" dirty="0">
              <a:cs typeface="Times New Roman" panose="02020603050405020304" pitchFamily="18" charset="0"/>
            </a:endParaRPr>
          </a:p>
        </p:txBody>
      </p:sp>
      <p:pic>
        <p:nvPicPr>
          <p:cNvPr id="1026" name="Picture 2" descr="Bác Hồ bế em bé | Bức tranh Bác Hồ bế em bé | Bác Hồ vớ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171700"/>
            <a:ext cx="10439400" cy="775535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5334000" y="3162300"/>
            <a:ext cx="1295400" cy="948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Callout 10"/>
          <p:cNvSpPr/>
          <p:nvPr/>
        </p:nvSpPr>
        <p:spPr>
          <a:xfrm>
            <a:off x="1333500" y="2053650"/>
            <a:ext cx="3733800" cy="1414165"/>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t>
            </a:r>
            <a:r>
              <a:rPr lang="en-US" sz="2800" dirty="0" err="1" smtClean="0">
                <a:latin typeface="Times New Roman" panose="02020603050405020304" pitchFamily="18" charset="0"/>
                <a:cs typeface="Times New Roman" panose="02020603050405020304" pitchFamily="18" charset="0"/>
              </a:rPr>
              <a:t>ang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endParaRPr lang="vi-VN" sz="2800" dirty="0">
              <a:latin typeface="Times New Roman" panose="02020603050405020304" pitchFamily="18" charset="0"/>
              <a:cs typeface="Times New Roman" panose="02020603050405020304" pitchFamily="18" charset="0"/>
            </a:endParaRPr>
          </a:p>
        </p:txBody>
      </p:sp>
      <p:sp>
        <p:nvSpPr>
          <p:cNvPr id="13" name="Oval Callout 12"/>
          <p:cNvSpPr/>
          <p:nvPr/>
        </p:nvSpPr>
        <p:spPr>
          <a:xfrm>
            <a:off x="1219200" y="4670854"/>
            <a:ext cx="3733800" cy="1414165"/>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Bác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ai</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5016910" y="5575359"/>
            <a:ext cx="1295400" cy="948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54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descr="101 hình ảnh lăng bác Hồ đẹp, chất lượng cao, tải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044" y="2271346"/>
            <a:ext cx="10874619" cy="800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7200" y="342900"/>
            <a:ext cx="3733800" cy="707886"/>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Đây</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là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đâu</a:t>
            </a:r>
            <a:r>
              <a:rPr lang="en-US" sz="4000" dirty="0" smtClean="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latin typeface="Times New Roman" panose="02020603050405020304" pitchFamily="18" charset="0"/>
              <a:cs typeface="Times New Roman" panose="02020603050405020304" pitchFamily="18" charset="0"/>
            </a:endParaRPr>
          </a:p>
        </p:txBody>
      </p:sp>
      <p:sp>
        <p:nvSpPr>
          <p:cNvPr id="3" name="Down Arrow 2"/>
          <p:cNvSpPr/>
          <p:nvPr/>
        </p:nvSpPr>
        <p:spPr>
          <a:xfrm>
            <a:off x="9425354" y="1059578"/>
            <a:ext cx="633046" cy="9597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p:cNvSpPr txBox="1"/>
          <p:nvPr/>
        </p:nvSpPr>
        <p:spPr>
          <a:xfrm>
            <a:off x="304800" y="3543300"/>
            <a:ext cx="2133600" cy="2062103"/>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con </a:t>
            </a:r>
            <a:r>
              <a:rPr lang="en-US" sz="3200" dirty="0" err="1" smtClean="0">
                <a:solidFill>
                  <a:srgbClr val="FF0000"/>
                </a:solidFill>
                <a:latin typeface="Times New Roman" panose="02020603050405020304" pitchFamily="18" charset="0"/>
                <a:cs typeface="Times New Roman" panose="02020603050405020304" pitchFamily="18" charset="0"/>
              </a:rPr>
              <a:t>đến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thăm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lăng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chưa</a:t>
            </a:r>
            <a:r>
              <a:rPr lang="en-US" sz="3200" dirty="0" smtClean="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2286000" y="4152899"/>
            <a:ext cx="1371600" cy="775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4445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3124200" y="3695700"/>
            <a:ext cx="10591800" cy="2862322"/>
          </a:xfrm>
          <a:prstGeom prst="rect">
            <a:avLst/>
          </a:prstGeom>
        </p:spPr>
        <p:txBody>
          <a:bodyPr wrap="square">
            <a:spAutoFit/>
          </a:bodyPr>
          <a:lstStyle/>
          <a:p>
            <a:r>
              <a:rPr lang="vi-VN" sz="3600" dirty="0">
                <a:solidFill>
                  <a:srgbClr val="333333"/>
                </a:solidFill>
                <a:latin typeface="Times New Roman" panose="02020603050405020304" pitchFamily="18" charset="0"/>
              </a:rPr>
              <a:t> </a:t>
            </a:r>
            <a:r>
              <a:rPr lang="vi-VN" sz="3600" dirty="0" smtClean="0">
                <a:solidFill>
                  <a:srgbClr val="333333"/>
                </a:solidFill>
                <a:latin typeface="Times New Roman" panose="02020603050405020304" pitchFamily="18" charset="0"/>
              </a:rPr>
              <a:t>Bác Hồ </a:t>
            </a:r>
            <a:r>
              <a:rPr lang="vi-VN" sz="3600" dirty="0">
                <a:solidFill>
                  <a:srgbClr val="333333"/>
                </a:solidFill>
                <a:latin typeface="Times New Roman" panose="02020603050405020304" pitchFamily="18" charset="0"/>
              </a:rPr>
              <a:t>là vị lãnh tụ, nhân tài của dân tộc Việt Nam khi còn sống Bác luôn luôn quan tâm đến mọi người và đặc biệt là các em thiếu nhi đấy và bây giờ Bác không còn nữa nhưng hình ảnh của Bác luôn sống mãi trong long người dân Việt Nam chúng ta </a:t>
            </a:r>
            <a:endParaRPr lang="vi-VN" sz="3600" dirty="0"/>
          </a:p>
        </p:txBody>
      </p:sp>
      <p:sp>
        <p:nvSpPr>
          <p:cNvPr id="3" name="TextBox 2"/>
          <p:cNvSpPr txBox="1"/>
          <p:nvPr/>
        </p:nvSpPr>
        <p:spPr>
          <a:xfrm>
            <a:off x="6705600" y="1714500"/>
            <a:ext cx="4572000" cy="1107996"/>
          </a:xfrm>
          <a:prstGeom prst="rect">
            <a:avLst/>
          </a:prstGeom>
          <a:noFill/>
        </p:spPr>
        <p:txBody>
          <a:bodyPr wrap="square" rtlCol="0">
            <a:spAutoFit/>
          </a:bodyPr>
          <a:lstStyle/>
          <a:p>
            <a:r>
              <a:rPr lang="vi-VN" sz="6600" dirty="0" smtClean="0">
                <a:solidFill>
                  <a:srgbClr val="FF0000"/>
                </a:solidFill>
                <a:latin typeface="+mj-lt"/>
              </a:rPr>
              <a:t>Giáo dục</a:t>
            </a:r>
            <a:endParaRPr lang="vi-VN" sz="6600" dirty="0">
              <a:solidFill>
                <a:srgbClr val="FF0000"/>
              </a:solidFill>
              <a:latin typeface="+mj-lt"/>
            </a:endParaRPr>
          </a:p>
        </p:txBody>
      </p:sp>
    </p:spTree>
    <p:extLst>
      <p:ext uri="{BB962C8B-B14F-4D97-AF65-F5344CB8AC3E}">
        <p14:creationId xmlns:p14="http://schemas.microsoft.com/office/powerpoint/2010/main" val="145558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3619499"/>
            <a:ext cx="13487400" cy="769441"/>
          </a:xfrm>
          <a:prstGeom prst="rect">
            <a:avLst/>
          </a:prstGeom>
          <a:noFill/>
        </p:spPr>
        <p:txBody>
          <a:bodyPr wrap="square" rtlCol="0">
            <a:spAutoFit/>
          </a:bodyPr>
          <a:lstStyle/>
          <a:p>
            <a:r>
              <a:rPr lang="en-US" sz="4400" dirty="0" err="1" smtClean="0">
                <a:solidFill>
                  <a:srgbClr val="FF0000"/>
                </a:solidFill>
                <a:latin typeface="Times New Roman" panose="02020603050405020304" pitchFamily="18" charset="0"/>
                <a:cs typeface="Times New Roman" panose="02020603050405020304" pitchFamily="18" charset="0"/>
              </a:rPr>
              <a:t>Cô</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và</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trẻ</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cùng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hát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những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bài</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hát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chủ</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đề</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Bác</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Hồ</a:t>
            </a:r>
            <a:r>
              <a:rPr lang="en-US" sz="4400" dirty="0" smtClean="0">
                <a:solidFill>
                  <a:srgbClr val="FF0000"/>
                </a:solidFill>
                <a:latin typeface="Times New Roman" panose="02020603050405020304" pitchFamily="18" charset="0"/>
                <a:cs typeface="Times New Roman" panose="02020603050405020304" pitchFamily="18" charset="0"/>
              </a:rPr>
              <a:t> </a:t>
            </a:r>
            <a:endParaRPr lang="vi-VN"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37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0" dirty="0"/>
              <a:t>M</a:t>
            </a:r>
            <a:r>
              <a:rPr lang="x-none" sz="5000" dirty="0"/>
              <a:t>àu xanh.</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5" name="Text Box 4"/>
          <p:cNvSpPr txBox="1"/>
          <p:nvPr/>
        </p:nvSpPr>
        <p:spPr>
          <a:xfrm>
            <a:off x="5334000" y="3467100"/>
            <a:ext cx="8317230" cy="3353435"/>
          </a:xfrm>
          <a:prstGeom prst="rect">
            <a:avLst/>
          </a:prstGeom>
          <a:noFill/>
        </p:spPr>
        <p:txBody>
          <a:bodyPr wrap="square" rtlCol="0">
            <a:spAutoFit/>
          </a:bodyPr>
          <a:lstStyle/>
          <a:p>
            <a:r>
              <a:rPr lang="vi-VN" altLang="en-US"/>
              <a:t>                   </a:t>
            </a:r>
            <a:r>
              <a:rPr lang="vi-VN" altLang="en-US" sz="6000">
                <a:solidFill>
                  <a:srgbClr val="FF0000"/>
                </a:solidFill>
                <a:latin typeface="Times New Roman" panose="02020603050405020304" pitchFamily="18" charset="0"/>
                <a:cs typeface="Times New Roman" panose="02020603050405020304" pitchFamily="18" charset="0"/>
              </a:rPr>
              <a:t>     </a:t>
            </a:r>
            <a:r>
              <a:rPr lang="vi-VN" altLang="en-US" sz="8000">
                <a:solidFill>
                  <a:srgbClr val="FF0000"/>
                </a:solidFill>
                <a:latin typeface="Times New Roman" panose="02020603050405020304" pitchFamily="18" charset="0"/>
                <a:cs typeface="Times New Roman" panose="02020603050405020304" pitchFamily="18" charset="0"/>
              </a:rPr>
              <a:t> </a:t>
            </a:r>
            <a:r>
              <a:rPr lang="en-US" sz="8000">
                <a:solidFill>
                  <a:srgbClr val="FF0000"/>
                </a:solidFill>
                <a:latin typeface="Times New Roman" panose="02020603050405020304" pitchFamily="18" charset="0"/>
                <a:cs typeface="Times New Roman" panose="02020603050405020304" pitchFamily="18" charset="0"/>
              </a:rPr>
              <a:t>Kết thúc </a:t>
            </a:r>
          </a:p>
          <a:p>
            <a:r>
              <a:rPr lang="vi-VN" altLang="en-US" sz="60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altLang="vi-VN" sz="6600">
                <a:solidFill>
                  <a:schemeClr val="tx1"/>
                </a:solidFill>
                <a:latin typeface="Times New Roman" panose="02020603050405020304" pitchFamily="18" charset="0"/>
                <a:cs typeface="Times New Roman" panose="02020603050405020304" pitchFamily="18" charset="0"/>
              </a:rPr>
              <a:t>Cô nhận xét giờ học và chuyển hoạt động</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163</Words>
  <Application>Microsoft Office PowerPoint</Application>
  <PresentationFormat>Custom</PresentationFormat>
  <Paragraphs>24</Paragraphs>
  <Slides>9</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Handyman</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Illustrative Storytelling Kids Presentation</dc:title>
  <dc:creator>Administrator</dc:creator>
  <cp:lastModifiedBy>Techsi.vn</cp:lastModifiedBy>
  <cp:revision>26</cp:revision>
  <dcterms:created xsi:type="dcterms:W3CDTF">2006-08-16T00:00:00Z</dcterms:created>
  <dcterms:modified xsi:type="dcterms:W3CDTF">2025-05-14T04:12:12Z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FA9749AD1A3D403BA30E65AB72C5F735_13</vt:lpwstr>
  </property>
  <property fmtid="{D5CDD505-2E9C-101B-9397-08002B2CF9AE}" pid="3" name="KSOProductBuildVer">
    <vt:lpwstr>1033-12.2.0.20326</vt:lpwstr>
  </property>
</Properties>
</file>