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710" autoAdjust="0"/>
  </p:normalViewPr>
  <p:slideViewPr>
    <p:cSldViewPr>
      <p:cViewPr varScale="1">
        <p:scale>
          <a:sx n="113" d="100"/>
          <a:sy n="113" d="100"/>
        </p:scale>
        <p:origin x="1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BAN MAI XANH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2971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20 - 25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D2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231</Words>
  <Application>Microsoft Macintosh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Nhung</cp:lastModifiedBy>
  <cp:revision>16</cp:revision>
  <dcterms:created xsi:type="dcterms:W3CDTF">2017-03-10T07:45:13Z</dcterms:created>
  <dcterms:modified xsi:type="dcterms:W3CDTF">2025-08-19T16:03:46Z</dcterms:modified>
</cp:coreProperties>
</file>