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58" r:id="rId4"/>
    <p:sldId id="277" r:id="rId5"/>
    <p:sldId id="278" r:id="rId6"/>
    <p:sldId id="279" r:id="rId7"/>
    <p:sldId id="280" r:id="rId8"/>
    <p:sldId id="282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87"/>
            <a:ext cx="12192000" cy="6902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312" y="2752879"/>
            <a:ext cx="8602202" cy="1292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381B47-3F5A-4433-9502-3670E8625207}"/>
              </a:ext>
            </a:extLst>
          </p:cNvPr>
          <p:cNvSpPr/>
          <p:nvPr/>
        </p:nvSpPr>
        <p:spPr>
          <a:xfrm>
            <a:off x="3725280" y="473716"/>
            <a:ext cx="608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9317" y="4135367"/>
            <a:ext cx="6862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9317" y="6268805"/>
            <a:ext cx="686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2024- 2025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25" y="953113"/>
            <a:ext cx="1874457" cy="18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8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-349204"/>
            <a:ext cx="1874457" cy="18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5491"/>
            <a:ext cx="12191999" cy="6858000"/>
          </a:xfr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-458061"/>
            <a:ext cx="1874457" cy="18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891" cy="6770255"/>
          </a:xfr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-207441"/>
            <a:ext cx="1874457" cy="18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8727"/>
          </a:xfr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-207441"/>
            <a:ext cx="1874457" cy="18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518"/>
            <a:ext cx="1874457" cy="18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4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214" y="-123773"/>
            <a:ext cx="12192000" cy="68709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7093" y="101600"/>
            <a:ext cx="3319463" cy="5342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31454" y="3611418"/>
            <a:ext cx="3278996" cy="573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32786" y="123619"/>
            <a:ext cx="275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ngủ trưa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0979" y="3696330"/>
            <a:ext cx="247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 thư giãn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34942" y="148514"/>
            <a:ext cx="3627055" cy="5292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09437" y="3611418"/>
            <a:ext cx="3485299" cy="545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94353" y="161406"/>
            <a:ext cx="240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 trưa ở lớp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3742" y="3736581"/>
            <a:ext cx="221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 đồ vào tủ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20784" y="1341401"/>
            <a:ext cx="1052945" cy="83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20784" y="4896905"/>
            <a:ext cx="969818" cy="802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297" y="1392216"/>
            <a:ext cx="1060796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297" y="4858424"/>
            <a:ext cx="1060796" cy="8413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74782" y="1341401"/>
            <a:ext cx="641235" cy="7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74783" y="4991859"/>
            <a:ext cx="46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70964" y="4896905"/>
            <a:ext cx="72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3" y="578792"/>
            <a:ext cx="3319463" cy="2561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43" y="648735"/>
            <a:ext cx="3627055" cy="2390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54" y="4167385"/>
            <a:ext cx="3355102" cy="2371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37" y="4120239"/>
            <a:ext cx="3485300" cy="2419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9091" y="1382141"/>
            <a:ext cx="89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62" y="-321724"/>
            <a:ext cx="1642384" cy="16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2" grpId="0"/>
      <p:bldP spid="22" grpId="1"/>
      <p:bldP spid="23" grpId="0"/>
      <p:bldP spid="23" grpId="1"/>
      <p:bldP spid="25" grpId="0" animBg="1"/>
      <p:bldP spid="25" grpId="1" animBg="1"/>
      <p:bldP spid="26" grpId="0" animBg="1"/>
      <p:bldP spid="26" grpId="1" animBg="1"/>
      <p:bldP spid="29" grpId="0"/>
      <p:bldP spid="29" grpId="1"/>
      <p:bldP spid="30" grpId="0"/>
      <p:bldP spid="30" grpId="1"/>
      <p:bldP spid="32" grpId="0" animBg="1"/>
      <p:bldP spid="33" grpId="0" animBg="1"/>
      <p:bldP spid="38" grpId="0"/>
      <p:bldP spid="39" grpId="0"/>
      <p:bldP spid="4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67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23</cp:revision>
  <dcterms:created xsi:type="dcterms:W3CDTF">2022-11-20T02:15:51Z</dcterms:created>
  <dcterms:modified xsi:type="dcterms:W3CDTF">2025-06-05T03:07:36Z</dcterms:modified>
</cp:coreProperties>
</file>