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79" d="100"/>
          <a:sy n="79" d="100"/>
        </p:scale>
        <p:origin x="167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3.jpeg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9" Type="http://schemas.openxmlformats.org/officeDocument/2006/relationships/tags" Target="../tags/tag92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1.jpeg"/><Relationship Id="rId5" Type="http://schemas.openxmlformats.org/officeDocument/2006/relationships/tags" Target="../tags/tag68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20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8.png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0" Type="http://schemas.openxmlformats.org/officeDocument/2006/relationships/tags" Target="../tags/tag83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3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9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1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20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133.xml"/><Relationship Id="rId7" Type="http://schemas.openxmlformats.org/officeDocument/2006/relationships/image" Target="../media/image22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6.jpeg"/><Relationship Id="rId5" Type="http://schemas.openxmlformats.org/officeDocument/2006/relationships/tags" Target="../tags/tag140.xml"/><Relationship Id="rId10" Type="http://schemas.openxmlformats.org/officeDocument/2006/relationships/image" Target="../media/image25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8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9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7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4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2.jpeg"/><Relationship Id="rId8" Type="http://schemas.openxmlformats.org/officeDocument/2006/relationships/tags" Target="../tags/tag1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1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30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8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7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6.jpeg"/><Relationship Id="rId5" Type="http://schemas.openxmlformats.org/officeDocument/2006/relationships/tags" Target="../tags/tag42.xml"/><Relationship Id="rId1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tags" Target="../tags/tag41.xml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7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6.jpeg"/><Relationship Id="rId5" Type="http://schemas.openxmlformats.org/officeDocument/2006/relationships/tags" Target="../tags/tag180.xml"/><Relationship Id="rId10" Type="http://schemas.openxmlformats.org/officeDocument/2006/relationships/image" Target="../media/image6.jpeg"/><Relationship Id="rId4" Type="http://schemas.openxmlformats.org/officeDocument/2006/relationships/tags" Target="../tags/tag179.xml"/><Relationship Id="rId9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40.jpg"/><Relationship Id="rId5" Type="http://schemas.openxmlformats.org/officeDocument/2006/relationships/tags" Target="../tags/tag186.xml"/><Relationship Id="rId10" Type="http://schemas.openxmlformats.org/officeDocument/2006/relationships/image" Target="../media/image39.jpg"/><Relationship Id="rId4" Type="http://schemas.openxmlformats.org/officeDocument/2006/relationships/tags" Target="../tags/tag185.xml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4.jpeg"/><Relationship Id="rId5" Type="http://schemas.openxmlformats.org/officeDocument/2006/relationships/tags" Target="../tags/tag192.xml"/><Relationship Id="rId10" Type="http://schemas.openxmlformats.org/officeDocument/2006/relationships/image" Target="../media/image43.jpeg"/><Relationship Id="rId4" Type="http://schemas.openxmlformats.org/officeDocument/2006/relationships/tags" Target="../tags/tag191.xml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9.jpg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9" Type="http://schemas.openxmlformats.org/officeDocument/2006/relationships/tags" Target="../tags/tag222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6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8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2.jpeg"/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0" Type="http://schemas.openxmlformats.org/officeDocument/2006/relationships/tags" Target="../tags/tag213.xml"/><Relationship Id="rId4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8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2.jpeg"/><Relationship Id="rId2" Type="http://schemas.openxmlformats.org/officeDocument/2006/relationships/tags" Target="../tags/tag235.xml"/><Relationship Id="rId16" Type="http://schemas.openxmlformats.org/officeDocument/2006/relationships/image" Target="../media/image19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6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254.xml"/><Relationship Id="rId7" Type="http://schemas.openxmlformats.org/officeDocument/2006/relationships/image" Target="../media/image50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5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4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9.jpg"/><Relationship Id="rId8" Type="http://schemas.openxmlformats.org/officeDocument/2006/relationships/tags" Target="../tags/tag273.xml"/><Relationship Id="rId3" Type="http://schemas.openxmlformats.org/officeDocument/2006/relationships/tags" Target="../tags/tag26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9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8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7.jpeg"/><Relationship Id="rId5" Type="http://schemas.openxmlformats.org/officeDocument/2006/relationships/tags" Target="../tags/tag302.xml"/><Relationship Id="rId10" Type="http://schemas.openxmlformats.org/officeDocument/2006/relationships/image" Target="../media/image56.png"/><Relationship Id="rId4" Type="http://schemas.openxmlformats.org/officeDocument/2006/relationships/tags" Target="../tags/tag301.xml"/><Relationship Id="rId9" Type="http://schemas.openxmlformats.org/officeDocument/2006/relationships/image" Target="../media/image19.jpg"/><Relationship Id="rId1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693" y="504256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QUẬN</a:t>
            </a:r>
            <a: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BIÊN</a:t>
            </a:r>
            <a:br>
              <a:rPr kumimoji="0" lang="en-US" altLang="en-US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 NON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BAN MAI XANH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775" y="2904986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799" y="3796955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tuổi:MGL</a:t>
            </a:r>
            <a:endParaRPr kumimoji="0" lang="en-US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50" y="1167048"/>
            <a:ext cx="18542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2267</TotalTime>
  <Words>909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Techsi.vn</cp:lastModifiedBy>
  <cp:revision>397</cp:revision>
  <cp:lastPrinted>2021-12-01T23:34:43Z</cp:lastPrinted>
  <dcterms:created xsi:type="dcterms:W3CDTF">2008-09-15T14:04:11Z</dcterms:created>
  <dcterms:modified xsi:type="dcterms:W3CDTF">2025-06-05T03:02:23Z</dcterms:modified>
</cp:coreProperties>
</file>