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0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ACE2-58A8-4572-92A3-B8B64E1B1C27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3E0F6-A09F-4638-90E2-01D1544BCB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37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09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1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0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4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62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06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473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9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30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11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A2D6-A14F-4FBE-9BC2-B568F7187930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BB70-AB13-41F6-9A99-14ACF79FA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0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7384"/>
            <a:ext cx="9144793" cy="6858594"/>
          </a:xfrm>
          <a:prstGeom prst="rect">
            <a:avLst/>
          </a:prstGeom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BAN MAI XANH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63069" y="762000"/>
            <a:ext cx="1017862" cy="1020762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-14288" y="645789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2024 - 2025</a:t>
            </a:r>
            <a:endParaRPr lang="vi-VN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5649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0689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vi-VN" sz="2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54" y="357301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 TÀI: TÌM HIỀU </a:t>
            </a:r>
            <a:r>
              <a:rPr lang="en-US" sz="2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 LUẬT GIAO THÔNG ĐƯỜNG BỘ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3855" y="40770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50912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 VIÊN: LÊ </a:t>
            </a:r>
            <a:r>
              <a:rPr lang="en-US" sz="2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 HIỀN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855" y="19168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2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9144000" cy="6821424"/>
          </a:xfrm>
          <a:prstGeom prst="rect">
            <a:avLst/>
          </a:prstGeom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1907704" y="1530650"/>
            <a:ext cx="5522119" cy="8299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toàn giao thông</a:t>
            </a:r>
          </a:p>
        </p:txBody>
      </p:sp>
      <p:pic>
        <p:nvPicPr>
          <p:cNvPr id="1639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168775"/>
            <a:ext cx="733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7" name="Picture 20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02125" cy="434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172200" y="55626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524000" y="55626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8441" name="Picture 10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218" name="Picture 2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676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638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42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06863" cy="4452938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"/>
          <a:stretch>
            <a:fillRect/>
          </a:stretch>
        </p:blipFill>
        <p:spPr bwMode="auto">
          <a:xfrm>
            <a:off x="304800" y="2438400"/>
            <a:ext cx="4111625" cy="41656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524000" y="914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096000" y="5105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492" name="Picture 12" descr="Picturechim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5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3" y="0"/>
            <a:ext cx="4660900" cy="4800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5" y="2601198"/>
            <a:ext cx="3717925" cy="4191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905000" y="5029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781800" y="1219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5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596187" y="-661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3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99" y="-34925"/>
            <a:ext cx="9348199" cy="6858000"/>
          </a:xfrm>
          <a:prstGeom prst="rect">
            <a:avLst/>
          </a:prstGeom>
        </p:spPr>
      </p:pic>
      <p:pic>
        <p:nvPicPr>
          <p:cNvPr id="14339" name="Picture 3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760"/>
            <a:ext cx="4724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894012" y="348072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996113" y="1978025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3" name="Picture 4" descr="30112010(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65" y="348072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3819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4267200" y="1524000"/>
            <a:ext cx="45339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524000" y="5638800"/>
            <a:ext cx="1143000" cy="12192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5943600" y="152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7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J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8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</a:p>
        </p:txBody>
      </p:sp>
    </p:spTree>
    <p:extLst>
      <p:ext uri="{BB962C8B-B14F-4D97-AF65-F5344CB8AC3E}">
        <p14:creationId xmlns:p14="http://schemas.microsoft.com/office/powerpoint/2010/main" val="1617645298"/>
      </p:ext>
    </p:extLst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llustration_art_of_children_E01-PSD-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" y="-2040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 rot="395671">
            <a:off x="914400" y="381000"/>
            <a:ext cx="6029325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0301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VỚI LUẬT GIAO THÔNG</a:t>
            </a:r>
          </a:p>
        </p:txBody>
      </p:sp>
      <p:pic>
        <p:nvPicPr>
          <p:cNvPr id="3076" name="Picture 14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051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27660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192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6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"/>
            <a:ext cx="9144000" cy="6861651"/>
          </a:xfrm>
          <a:prstGeom prst="rect">
            <a:avLst/>
          </a:prstGeom>
        </p:spPr>
      </p:pic>
      <p:pic>
        <p:nvPicPr>
          <p:cNvPr id="24" name="Picture 21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22" y="738186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33374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0223" y="712906"/>
            <a:ext cx="8496944" cy="94242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22" y="3212976"/>
            <a:ext cx="1638300" cy="3168352"/>
          </a:xfrm>
          <a:prstGeom prst="rect">
            <a:avLst/>
          </a:prstGeom>
        </p:spPr>
      </p:pic>
      <p:pic>
        <p:nvPicPr>
          <p:cNvPr id="2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5444" y="4941167"/>
            <a:ext cx="898803" cy="89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9218" name="Picture 4" descr="NGA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" y="1162050"/>
            <a:ext cx="8763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utomobile[2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62" y="1631323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BAGIAed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92" y="1631323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1154523" y="209566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1116423" y="3645024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1154523" y="4941168"/>
            <a:ext cx="990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69647" name="Picture 15" descr="xe m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39603"/>
            <a:ext cx="12017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3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-0.12501 0.04444 " pathEditMode="relative" ptsTypes="AA">
                                      <p:cBhvr>
                                        <p:cTn id="35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ptsTypes="AA">
                                      <p:cBhvr>
                                        <p:cTn id="5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4444 L -0.73334 0.24444 " pathEditMode="relative" ptsTypes="AA">
                                      <p:cBhvr>
                                        <p:cTn id="67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1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7664" y="5934075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7" y="1124744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latin typeface="+mn-lt"/>
                <a:cs typeface="Times New Roman" pitchFamily="18" charset="0"/>
              </a:rPr>
              <a:t>Đội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mũ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bảo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hiểm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khi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ngồi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trên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xe</a:t>
            </a:r>
            <a:r>
              <a:rPr lang="en-US" sz="4000" dirty="0">
                <a:latin typeface="+mn-lt"/>
                <a:cs typeface="Times New Roman" pitchFamily="18" charset="0"/>
              </a:rPr>
              <a:t> </a:t>
            </a:r>
            <a:r>
              <a:rPr lang="en-US" sz="4000" dirty="0" err="1">
                <a:latin typeface="+mn-lt"/>
                <a:cs typeface="Times New Roman" pitchFamily="18" charset="0"/>
              </a:rPr>
              <a:t>máy</a:t>
            </a:r>
            <a:endParaRPr lang="en-US" sz="4000" dirty="0">
              <a:latin typeface="+mn-lt"/>
              <a:cs typeface="Times New Roman" pitchFamily="18" charset="0"/>
            </a:endParaRP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611560" y="2655887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651576" cy="8501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30112010(0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4" y="1594756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94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57800"/>
            <a:ext cx="506348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80" y="266700"/>
            <a:ext cx="6248400" cy="4724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5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0" descr="spring-smiley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794668" y="53681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Picture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2844800" y="5405438"/>
            <a:ext cx="107156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2209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285828" y="1988840"/>
            <a:ext cx="6768752" cy="19020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  <a:defRPr/>
            </a:pP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0" indent="0" algn="ctr">
              <a:buNone/>
              <a:defRPr/>
            </a:pP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</p:spTree>
    <p:extLst>
      <p:ext uri="{BB962C8B-B14F-4D97-AF65-F5344CB8AC3E}">
        <p14:creationId xmlns:p14="http://schemas.microsoft.com/office/powerpoint/2010/main" val="19676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120</Words>
  <Application>Microsoft Office PowerPoint</Application>
  <PresentationFormat>On-screen Show (4:3)</PresentationFormat>
  <Paragraphs>19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Đội mũ bảo hiểm khi ngồi trên xe máy</vt:lpstr>
      <vt:lpstr>Không chen lấn xô đẩy khi lên xe</vt:lpstr>
      <vt:lpstr>Ngồi trên xe buýt phải ngồi ngay ngắn, không thò đầu ra ngoài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14</cp:revision>
  <dcterms:created xsi:type="dcterms:W3CDTF">2019-03-19T13:48:12Z</dcterms:created>
  <dcterms:modified xsi:type="dcterms:W3CDTF">2025-06-04T05:19:56Z</dcterms:modified>
</cp:coreProperties>
</file>