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media/audio4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7" r:id="rId2"/>
    <p:sldId id="278" r:id="rId3"/>
    <p:sldId id="277" r:id="rId4"/>
    <p:sldId id="271" r:id="rId5"/>
    <p:sldId id="272" r:id="rId6"/>
    <p:sldId id="273" r:id="rId7"/>
    <p:sldId id="279" r:id="rId8"/>
    <p:sldId id="275" r:id="rId9"/>
    <p:sldId id="283" r:id="rId10"/>
    <p:sldId id="284" r:id="rId11"/>
    <p:sldId id="285" r:id="rId12"/>
    <p:sldId id="281" r:id="rId13"/>
    <p:sldId id="280" r:id="rId14"/>
    <p:sldId id="287" r:id="rId15"/>
    <p:sldId id="288" r:id="rId16"/>
    <p:sldId id="258" r:id="rId17"/>
    <p:sldId id="290" r:id="rId18"/>
    <p:sldId id="274" r:id="rId19"/>
    <p:sldId id="299" r:id="rId20"/>
    <p:sldId id="300" r:id="rId21"/>
    <p:sldId id="301" r:id="rId22"/>
    <p:sldId id="302" r:id="rId23"/>
    <p:sldId id="303" r:id="rId24"/>
    <p:sldId id="304" r:id="rId25"/>
    <p:sldId id="305" r:id="rId26"/>
    <p:sldId id="306" r:id="rId27"/>
    <p:sldId id="307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6B241-5E95-41D1-BC48-3162F753267D}" type="datetimeFigureOut">
              <a:rPr lang="en-US" smtClean="0"/>
              <a:t>09-May-25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21E07-1A5C-497E-9DCE-8D4B27652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478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6B241-5E95-41D1-BC48-3162F753267D}" type="datetimeFigureOut">
              <a:rPr lang="en-US" smtClean="0"/>
              <a:t>09-May-25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21E07-1A5C-497E-9DCE-8D4B27652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820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6B241-5E95-41D1-BC48-3162F753267D}" type="datetimeFigureOut">
              <a:rPr lang="en-US" smtClean="0"/>
              <a:t>09-May-25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21E07-1A5C-497E-9DCE-8D4B27652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402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6B241-5E95-41D1-BC48-3162F753267D}" type="datetimeFigureOut">
              <a:rPr lang="en-US" smtClean="0"/>
              <a:t>09-May-25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21E07-1A5C-497E-9DCE-8D4B27652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567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6B241-5E95-41D1-BC48-3162F753267D}" type="datetimeFigureOut">
              <a:rPr lang="en-US" smtClean="0"/>
              <a:t>09-May-25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21E07-1A5C-497E-9DCE-8D4B27652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635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6B241-5E95-41D1-BC48-3162F753267D}" type="datetimeFigureOut">
              <a:rPr lang="en-US" smtClean="0"/>
              <a:t>09-May-25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21E07-1A5C-497E-9DCE-8D4B27652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855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6B241-5E95-41D1-BC48-3162F753267D}" type="datetimeFigureOut">
              <a:rPr lang="en-US" smtClean="0"/>
              <a:t>09-May-25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21E07-1A5C-497E-9DCE-8D4B27652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265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6B241-5E95-41D1-BC48-3162F753267D}" type="datetimeFigureOut">
              <a:rPr lang="en-US" smtClean="0"/>
              <a:t>09-May-25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21E07-1A5C-497E-9DCE-8D4B27652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069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6B241-5E95-41D1-BC48-3162F753267D}" type="datetimeFigureOut">
              <a:rPr lang="en-US" smtClean="0"/>
              <a:t>09-May-25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21E07-1A5C-497E-9DCE-8D4B27652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17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6B241-5E95-41D1-BC48-3162F753267D}" type="datetimeFigureOut">
              <a:rPr lang="en-US" smtClean="0"/>
              <a:t>09-May-25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21E07-1A5C-497E-9DCE-8D4B27652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16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6B241-5E95-41D1-BC48-3162F753267D}" type="datetimeFigureOut">
              <a:rPr lang="en-US" smtClean="0"/>
              <a:t>09-May-25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21E07-1A5C-497E-9DCE-8D4B27652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395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E6B241-5E95-41D1-BC48-3162F753267D}" type="datetimeFigureOut">
              <a:rPr lang="en-US" smtClean="0"/>
              <a:t>09-May-25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F21E07-1A5C-497E-9DCE-8D4B27652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43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2.jpg"/><Relationship Id="rId7" Type="http://schemas.microsoft.com/office/2007/relationships/hdphoto" Target="../media/hdphoto7.wd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27.png"/><Relationship Id="rId4" Type="http://schemas.openxmlformats.org/officeDocument/2006/relationships/image" Target="../media/image23.png"/><Relationship Id="rId9" Type="http://schemas.microsoft.com/office/2007/relationships/hdphoto" Target="../media/hdphoto8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5.png"/><Relationship Id="rId3" Type="http://schemas.openxmlformats.org/officeDocument/2006/relationships/audio" Target="../media/media1.wma"/><Relationship Id="rId7" Type="http://schemas.openxmlformats.org/officeDocument/2006/relationships/image" Target="../media/image30.png"/><Relationship Id="rId12" Type="http://schemas.openxmlformats.org/officeDocument/2006/relationships/image" Target="../media/image34.png"/><Relationship Id="rId2" Type="http://schemas.microsoft.com/office/2007/relationships/media" Target="../media/media1.wma"/><Relationship Id="rId1" Type="http://schemas.openxmlformats.org/officeDocument/2006/relationships/tags" Target="../tags/tag9.xml"/><Relationship Id="rId6" Type="http://schemas.openxmlformats.org/officeDocument/2006/relationships/image" Target="../media/image29.png"/><Relationship Id="rId11" Type="http://schemas.openxmlformats.org/officeDocument/2006/relationships/image" Target="../media/image33.png"/><Relationship Id="rId5" Type="http://schemas.openxmlformats.org/officeDocument/2006/relationships/image" Target="../media/image22.jpg"/><Relationship Id="rId10" Type="http://schemas.openxmlformats.org/officeDocument/2006/relationships/image" Target="../media/image32.png"/><Relationship Id="rId4" Type="http://schemas.openxmlformats.org/officeDocument/2006/relationships/slideLayout" Target="../slideLayouts/slideLayout2.xml"/><Relationship Id="rId9" Type="http://schemas.microsoft.com/office/2007/relationships/hdphoto" Target="../media/hdphoto9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7" Type="http://schemas.openxmlformats.org/officeDocument/2006/relationships/image" Target="../media/image4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5" Type="http://schemas.microsoft.com/office/2007/relationships/hdphoto" Target="../media/hdphoto10.wdp"/><Relationship Id="rId4" Type="http://schemas.openxmlformats.org/officeDocument/2006/relationships/image" Target="../media/image4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microsoft.com/office/2007/relationships/hdphoto" Target="../media/hdphoto10.wdp"/><Relationship Id="rId5" Type="http://schemas.openxmlformats.org/officeDocument/2006/relationships/image" Target="../media/image44.png"/><Relationship Id="rId4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microsoft.com/office/2007/relationships/hdphoto" Target="../media/hdphoto12.wdp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microsoft.com/office/2007/relationships/hdphoto" Target="../media/hdphoto11.wdp"/><Relationship Id="rId4" Type="http://schemas.openxmlformats.org/officeDocument/2006/relationships/image" Target="../media/image45.png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3" Type="http://schemas.openxmlformats.org/officeDocument/2006/relationships/image" Target="../media/image22.jpg"/><Relationship Id="rId7" Type="http://schemas.openxmlformats.org/officeDocument/2006/relationships/image" Target="../media/image4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microsoft.com/office/2007/relationships/hdphoto" Target="../media/hdphoto11.wdp"/><Relationship Id="rId5" Type="http://schemas.openxmlformats.org/officeDocument/2006/relationships/image" Target="../media/image45.png"/><Relationship Id="rId4" Type="http://schemas.openxmlformats.org/officeDocument/2006/relationships/image" Target="../media/image41.png"/><Relationship Id="rId9" Type="http://schemas.openxmlformats.org/officeDocument/2006/relationships/image" Target="../media/image47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audio" Target="../media/audio3.wav"/><Relationship Id="rId7" Type="http://schemas.openxmlformats.org/officeDocument/2006/relationships/image" Target="../media/image4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audio" Target="../media/audio1.wav"/><Relationship Id="rId10" Type="http://schemas.openxmlformats.org/officeDocument/2006/relationships/image" Target="../media/image52.png"/><Relationship Id="rId4" Type="http://schemas.openxmlformats.org/officeDocument/2006/relationships/audio" Target="../media/audio4.wav"/><Relationship Id="rId9" Type="http://schemas.openxmlformats.org/officeDocument/2006/relationships/image" Target="../media/image51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audio" Target="../media/audio3.wav"/><Relationship Id="rId7" Type="http://schemas.openxmlformats.org/officeDocument/2006/relationships/image" Target="../media/image48.png"/><Relationship Id="rId12" Type="http://schemas.openxmlformats.org/officeDocument/2006/relationships/image" Target="../media/image5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11" Type="http://schemas.openxmlformats.org/officeDocument/2006/relationships/image" Target="../media/image53.png"/><Relationship Id="rId5" Type="http://schemas.openxmlformats.org/officeDocument/2006/relationships/audio" Target="../media/audio5.wav"/><Relationship Id="rId10" Type="http://schemas.openxmlformats.org/officeDocument/2006/relationships/image" Target="../media/image51.png"/><Relationship Id="rId4" Type="http://schemas.openxmlformats.org/officeDocument/2006/relationships/audio" Target="../media/audio4.wav"/><Relationship Id="rId9" Type="http://schemas.openxmlformats.org/officeDocument/2006/relationships/image" Target="../media/image5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5.jpg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5.png"/><Relationship Id="rId3" Type="http://schemas.openxmlformats.org/officeDocument/2006/relationships/image" Target="../media/image5.jpg"/><Relationship Id="rId7" Type="http://schemas.microsoft.com/office/2007/relationships/hdphoto" Target="../media/hdphoto3.wdp"/><Relationship Id="rId12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11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5.jpg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microsoft.com/office/2007/relationships/hdphoto" Target="../media/hdphoto6.wdp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98"/>
            <a:ext cx="12192000" cy="693230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459725" y="374785"/>
            <a:ext cx="77935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1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PHÒNG GIÁO DỤC VÀ ĐÀO TẠO QUẬN LONG BIÊN</a:t>
            </a:r>
            <a:r>
              <a:rPr lang="en-US" sz="3200" b="1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b="1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TRƯỜNG MN </a:t>
            </a:r>
            <a:r>
              <a:rPr lang="en-US" sz="2400" b="1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BAN MAI XANH</a:t>
            </a:r>
            <a:endParaRPr lang="en-US" kern="0" dirty="0" smtClean="0">
              <a:solidFill>
                <a:srgbClr val="0070C0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540459" y="2059027"/>
            <a:ext cx="9144000" cy="1655762"/>
          </a:xfrm>
        </p:spPr>
        <p:txBody>
          <a:bodyPr>
            <a:normAutofit fontScale="25000" lnSpcReduction="20000"/>
          </a:bodyPr>
          <a:lstStyle/>
          <a:p>
            <a:r>
              <a:rPr lang="en-US" sz="17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17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17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7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17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17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17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17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5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3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12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3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12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23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12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23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ách</a:t>
            </a:r>
            <a:r>
              <a:rPr lang="en-US" sz="12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3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gộp</a:t>
            </a:r>
            <a:r>
              <a:rPr lang="en-US" sz="12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3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12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3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2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3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2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3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12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</a:p>
          <a:p>
            <a:endParaRPr lang="en-US" sz="4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300" b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123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300" b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123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MGN 4-5 </a:t>
            </a:r>
            <a:r>
              <a:rPr lang="en-US" sz="12300" b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12300" b="1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400" b="1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300" b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123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300" b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123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12300" b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123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300" b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</a:t>
            </a:r>
            <a:r>
              <a:rPr lang="en-US" sz="123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Minh </a:t>
            </a:r>
            <a:r>
              <a:rPr lang="en-US" sz="12300" b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Thúy</a:t>
            </a:r>
            <a:endParaRPr lang="en-US" sz="12300" b="1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5083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9891">
        <p:circle/>
      </p:transition>
    </mc:Choice>
    <mc:Fallback xmlns="">
      <p:transition spd="slow" advTm="19891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359520" y="3944919"/>
            <a:ext cx="4387740" cy="181012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58243" y="442932"/>
            <a:ext cx="8989255" cy="3180667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6183033" y="2916170"/>
            <a:ext cx="1709225" cy="98036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3454214" y="2859105"/>
            <a:ext cx="1688124" cy="105080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365724" y="3896537"/>
            <a:ext cx="3836132" cy="179293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0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9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205" y="3932129"/>
            <a:ext cx="1543585" cy="168812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9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463" y="3896537"/>
            <a:ext cx="1688124" cy="16881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50" b="9725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408" y="3959554"/>
            <a:ext cx="1819835" cy="18198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003799" y="3920572"/>
            <a:ext cx="1822862" cy="181676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41959" y="3887820"/>
            <a:ext cx="1822862" cy="1816765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2594731" y="5737338"/>
            <a:ext cx="1116660" cy="87861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</a:rPr>
              <a:t>2</a:t>
            </a:r>
            <a:endParaRPr lang="en-US" sz="4800" b="1" dirty="0">
              <a:solidFill>
                <a:schemeClr val="tx1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7705876" y="5803425"/>
            <a:ext cx="1097465" cy="81253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</a:rPr>
              <a:t>3</a:t>
            </a:r>
            <a:endParaRPr lang="en-US" sz="48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0094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3368">
        <p:fade/>
      </p:transition>
    </mc:Choice>
    <mc:Fallback xmlns="">
      <p:transition spd="med" advTm="2336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-125760"/>
            <a:ext cx="10803048" cy="238983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15153"/>
            <a:ext cx="10515600" cy="171174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513342" y="3353548"/>
            <a:ext cx="3826412" cy="1213209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6196818" y="2335237"/>
            <a:ext cx="1709225" cy="98036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3495821" y="2302740"/>
            <a:ext cx="1688124" cy="105080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491176" y="3385547"/>
            <a:ext cx="3418450" cy="12001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841567" y="3278237"/>
            <a:ext cx="66075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3" name="Rectangle 2"/>
          <p:cNvSpPr/>
          <p:nvPr/>
        </p:nvSpPr>
        <p:spPr>
          <a:xfrm>
            <a:off x="1252025" y="5697415"/>
            <a:ext cx="2504049" cy="70338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prstClr val="black"/>
                </a:solidFill>
              </a:rPr>
              <a:t>1- 4</a:t>
            </a:r>
            <a:endParaRPr lang="en-US" sz="4400" b="1" dirty="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171945" y="5672796"/>
            <a:ext cx="2504049" cy="70338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prstClr val="black"/>
                </a:solidFill>
              </a:rPr>
              <a:t>3 - 1</a:t>
            </a:r>
            <a:endParaRPr lang="en-US" sz="4400" b="1" dirty="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93921" y="5675141"/>
            <a:ext cx="2504049" cy="70338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prstClr val="black"/>
                </a:solidFill>
              </a:rPr>
              <a:t>2 - 3</a:t>
            </a:r>
            <a:endParaRPr lang="en-US" sz="4400" b="1" dirty="0">
              <a:solidFill>
                <a:prstClr val="black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4952045" y="1681563"/>
            <a:ext cx="1285384" cy="997661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rgbClr val="002060"/>
                </a:solidFill>
              </a:rPr>
              <a:t>5</a:t>
            </a:r>
            <a:endParaRPr lang="en-US" sz="4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220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1448">
        <p:split orient="vert"/>
      </p:transition>
    </mc:Choice>
    <mc:Fallback xmlns="">
      <p:transition spd="slow" advTm="21448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665571" cy="13255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740826" y="2409"/>
            <a:ext cx="10913292" cy="173032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FF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99492" y="-304444"/>
            <a:ext cx="2997750" cy="2386447"/>
          </a:xfrm>
          <a:prstGeom prst="rect">
            <a:avLst/>
          </a:prstGeom>
        </p:spPr>
      </p:pic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7"/>
          <a:stretch>
            <a:fillRect/>
          </a:stretch>
        </p:blipFill>
        <p:spPr>
          <a:xfrm>
            <a:off x="4571285" y="-285158"/>
            <a:ext cx="3057430" cy="232213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03916" y="-333153"/>
            <a:ext cx="2836054" cy="238374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07852" y="-208745"/>
            <a:ext cx="3047065" cy="22754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9598" l="42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08295" y="253218"/>
            <a:ext cx="1832812" cy="1479518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4952045" y="1681563"/>
            <a:ext cx="1285384" cy="997661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rgbClr val="FF0000"/>
                </a:solidFill>
              </a:rPr>
              <a:t>5</a:t>
            </a:r>
            <a:endParaRPr lang="en-US" sz="8000" dirty="0">
              <a:solidFill>
                <a:srgbClr val="FF000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54012" y="2384750"/>
            <a:ext cx="1810669" cy="1091279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 flipH="1">
            <a:off x="3263921" y="2404985"/>
            <a:ext cx="1688124" cy="105080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715125" y="3553660"/>
            <a:ext cx="4240947" cy="159799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6079846" y="3487305"/>
            <a:ext cx="5423925" cy="159799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93006" y="3579511"/>
            <a:ext cx="1828959" cy="147536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44848" y="3224966"/>
            <a:ext cx="2920754" cy="227547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28110" y="3144850"/>
            <a:ext cx="3048264" cy="227400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772724" y="3180189"/>
            <a:ext cx="3048264" cy="227400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326151" y="3243384"/>
            <a:ext cx="3048264" cy="2274005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2092494" y="5071248"/>
            <a:ext cx="1029984" cy="86787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</a:rPr>
              <a:t>1</a:t>
            </a:r>
            <a:endParaRPr lang="en-US" sz="4800" b="1" dirty="0">
              <a:solidFill>
                <a:schemeClr val="tx1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8124498" y="5102248"/>
            <a:ext cx="1019238" cy="805871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002060"/>
                </a:solidFill>
              </a:rPr>
              <a:t>4</a:t>
            </a:r>
            <a:endParaRPr lang="en-US" sz="4800" b="1" dirty="0">
              <a:solidFill>
                <a:srgbClr val="002060"/>
              </a:solidFill>
            </a:endParaRP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50267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5229">
        <p:fade/>
      </p:transition>
    </mc:Choice>
    <mc:Fallback xmlns="">
      <p:transition spd="med" advTm="2522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 animBg="1"/>
      <p:bldP spid="12" grpId="0" animBg="1"/>
      <p:bldP spid="15" grpId="0" animBg="1"/>
      <p:bldP spid="16" grpId="0" animBg="1"/>
      <p:bldP spid="22" grpId="0" animBg="1"/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936376" y="567506"/>
            <a:ext cx="2739546" cy="1527946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>
                <a:solidFill>
                  <a:srgbClr val="FF0000"/>
                </a:solidFill>
              </a:rPr>
              <a:t>5</a:t>
            </a:r>
            <a:endParaRPr lang="en-US" dirty="0">
              <a:solidFill>
                <a:srgbClr val="00FFFF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494494" y="567506"/>
            <a:ext cx="2693894" cy="1527946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smtClean="0">
                <a:solidFill>
                  <a:srgbClr val="FF0000"/>
                </a:solidFill>
              </a:rPr>
              <a:t>5</a:t>
            </a:r>
            <a:endParaRPr lang="en-US" sz="8800" b="1" dirty="0">
              <a:solidFill>
                <a:srgbClr val="FF0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1837323" y="2078838"/>
            <a:ext cx="1140983" cy="79750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7283716" y="2116100"/>
            <a:ext cx="1313416" cy="76024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530060" y="2078838"/>
            <a:ext cx="1145862" cy="77888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9013378" y="2093423"/>
            <a:ext cx="1175010" cy="76430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1159261" y="2895168"/>
            <a:ext cx="1248553" cy="123409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</a:rPr>
              <a:t>1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19" name="Content Placeholder 18"/>
          <p:cNvSpPr>
            <a:spLocks noGrp="1"/>
          </p:cNvSpPr>
          <p:nvPr>
            <p:ph idx="1"/>
          </p:nvPr>
        </p:nvSpPr>
        <p:spPr>
          <a:xfrm>
            <a:off x="4102991" y="2876345"/>
            <a:ext cx="1234060" cy="122664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lnSpcReduction="10000"/>
          </a:bodyPr>
          <a:lstStyle/>
          <a:p>
            <a:pPr marL="0" indent="0" algn="ctr">
              <a:buNone/>
            </a:pPr>
            <a:r>
              <a:rPr lang="en-US" sz="6000" b="1" dirty="0" smtClean="0">
                <a:solidFill>
                  <a:srgbClr val="FF0000"/>
                </a:solidFill>
              </a:rPr>
              <a:t>4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20" name="Content Placeholder 18"/>
          <p:cNvSpPr txBox="1">
            <a:spLocks/>
          </p:cNvSpPr>
          <p:nvPr/>
        </p:nvSpPr>
        <p:spPr>
          <a:xfrm>
            <a:off x="6565625" y="2907816"/>
            <a:ext cx="1234060" cy="122664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6000" b="1" dirty="0" smtClean="0">
                <a:solidFill>
                  <a:srgbClr val="FF0000"/>
                </a:solidFill>
              </a:rPr>
              <a:t>2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21" name="Content Placeholder 18"/>
          <p:cNvSpPr txBox="1">
            <a:spLocks/>
          </p:cNvSpPr>
          <p:nvPr/>
        </p:nvSpPr>
        <p:spPr>
          <a:xfrm>
            <a:off x="9891510" y="2849834"/>
            <a:ext cx="1234060" cy="122664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6000" b="1" dirty="0" smtClean="0">
                <a:solidFill>
                  <a:srgbClr val="FF0000"/>
                </a:solidFill>
              </a:rPr>
              <a:t>3</a:t>
            </a:r>
            <a:endParaRPr lang="en-US" sz="60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20539022"/>
      </p:ext>
    </p:extLst>
  </p:cSld>
  <p:clrMapOvr>
    <a:masterClrMapping/>
  </p:clrMapOvr>
  <p:transition spd="slow" advTm="13115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build="p" animBg="1"/>
      <p:bldP spid="20" grpId="0" animBg="1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028" y="1083212"/>
            <a:ext cx="10515600" cy="196947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9600" b="1" dirty="0" err="1" smtClean="0">
                <a:solidFill>
                  <a:srgbClr val="7030A0"/>
                </a:solidFill>
                <a:latin typeface="+mn-lt"/>
                <a:cs typeface="Times New Roman" panose="02020603050405020304" pitchFamily="18" charset="0"/>
              </a:rPr>
              <a:t>Phần</a:t>
            </a:r>
            <a:r>
              <a:rPr lang="en-US" sz="9600" b="1" dirty="0" smtClean="0">
                <a:solidFill>
                  <a:srgbClr val="7030A0"/>
                </a:solidFill>
                <a:latin typeface="+mn-lt"/>
                <a:cs typeface="Times New Roman" panose="02020603050405020304" pitchFamily="18" charset="0"/>
              </a:rPr>
              <a:t> 2</a:t>
            </a:r>
            <a:br>
              <a:rPr lang="en-US" sz="9600" b="1" dirty="0" smtClean="0">
                <a:solidFill>
                  <a:srgbClr val="7030A0"/>
                </a:solidFill>
                <a:latin typeface="+mn-lt"/>
                <a:cs typeface="Times New Roman" panose="02020603050405020304" pitchFamily="18" charset="0"/>
              </a:rPr>
            </a:br>
            <a:r>
              <a:rPr lang="en-US" sz="8000" b="1" dirty="0" smtClean="0">
                <a:solidFill>
                  <a:srgbClr val="7030A0"/>
                </a:solidFill>
              </a:rPr>
              <a:t/>
            </a:r>
            <a:br>
              <a:rPr lang="en-US" sz="8000" b="1" dirty="0" smtClean="0">
                <a:solidFill>
                  <a:srgbClr val="7030A0"/>
                </a:solidFill>
              </a:rPr>
            </a:br>
            <a:r>
              <a:rPr lang="en-US" sz="8000" b="1" dirty="0" smtClean="0">
                <a:solidFill>
                  <a:srgbClr val="7030A0"/>
                </a:solidFill>
              </a:rPr>
              <a:t>   </a:t>
            </a:r>
            <a:r>
              <a:rPr lang="en-US" sz="89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Tách</a:t>
            </a:r>
            <a:r>
              <a:rPr lang="en-US" sz="89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9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89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89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endParaRPr lang="en-US" sz="89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726" y="4164039"/>
            <a:ext cx="10515600" cy="1702190"/>
          </a:xfrm>
        </p:spPr>
        <p:txBody>
          <a:bodyPr/>
          <a:lstStyle/>
          <a:p>
            <a:endParaRPr lang="en-US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36922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6080">
        <p:circle/>
      </p:transition>
    </mc:Choice>
    <mc:Fallback xmlns="">
      <p:transition spd="slow" advTm="608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15153"/>
            <a:ext cx="10515600" cy="171174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513342" y="3353548"/>
            <a:ext cx="3826412" cy="1213209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6196818" y="2335237"/>
            <a:ext cx="1709225" cy="98036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3495821" y="2302740"/>
            <a:ext cx="1688124" cy="105080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136469" y="3385547"/>
            <a:ext cx="3773157" cy="1200125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841567" y="3278237"/>
            <a:ext cx="66075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3" name="Rectangle 2"/>
          <p:cNvSpPr/>
          <p:nvPr/>
        </p:nvSpPr>
        <p:spPr>
          <a:xfrm>
            <a:off x="1255699" y="5340936"/>
            <a:ext cx="2504049" cy="70338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prstClr val="black"/>
                </a:solidFill>
              </a:rPr>
              <a:t>1- 4</a:t>
            </a:r>
            <a:endParaRPr lang="en-US" sz="4400" b="1" dirty="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835705" y="5371140"/>
            <a:ext cx="2504049" cy="70338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prstClr val="black"/>
                </a:solidFill>
              </a:rPr>
              <a:t>3 - 1</a:t>
            </a:r>
            <a:endParaRPr lang="en-US" sz="4400" b="1" dirty="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45702" y="5371140"/>
            <a:ext cx="2504049" cy="70338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prstClr val="black"/>
                </a:solidFill>
              </a:rPr>
              <a:t>2 - 3</a:t>
            </a:r>
            <a:endParaRPr lang="en-US" sz="4400" b="1" dirty="0">
              <a:solidFill>
                <a:prstClr val="black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4952045" y="1681563"/>
            <a:ext cx="1285384" cy="997661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rgbClr val="002060"/>
                </a:solidFill>
              </a:rPr>
              <a:t>5</a:t>
            </a:r>
            <a:endParaRPr lang="en-US" sz="4800" dirty="0">
              <a:solidFill>
                <a:srgbClr val="002060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838200" y="-24299"/>
            <a:ext cx="9927771" cy="1712582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4305" y="328945"/>
            <a:ext cx="1606918" cy="129624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1223" y="268916"/>
            <a:ext cx="1711547" cy="138064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8772" y="252386"/>
            <a:ext cx="1711547" cy="138064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0777" y="236386"/>
            <a:ext cx="1711547" cy="138064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8193" y="254097"/>
            <a:ext cx="1711547" cy="1380648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6513342" y="3339155"/>
            <a:ext cx="3826412" cy="1206719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7" name="Oval 6"/>
          <p:cNvSpPr/>
          <p:nvPr/>
        </p:nvSpPr>
        <p:spPr>
          <a:xfrm>
            <a:off x="2187684" y="6103364"/>
            <a:ext cx="640080" cy="587829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1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5374136" y="6173706"/>
            <a:ext cx="640080" cy="587829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2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8659791" y="6173705"/>
            <a:ext cx="640080" cy="587829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3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12034" y="-1"/>
            <a:ext cx="1523624" cy="665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953669"/>
      </p:ext>
    </p:extLst>
  </p:cSld>
  <p:clrMapOvr>
    <a:masterClrMapping/>
  </p:clrMapOvr>
  <p:transition spd="slow" advTm="17582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FF0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flipV="1">
            <a:off x="8462720" y="2912576"/>
            <a:ext cx="2891079" cy="104982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1132114" y="621460"/>
            <a:ext cx="9927771" cy="171258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8126" y="2334042"/>
            <a:ext cx="2517866" cy="12497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4627" y="823787"/>
            <a:ext cx="1606918" cy="129624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4058" y="810568"/>
            <a:ext cx="1606918" cy="129624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5425" y="882173"/>
            <a:ext cx="1606918" cy="129624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7148" y="823788"/>
            <a:ext cx="1606918" cy="129624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96466" y="829627"/>
            <a:ext cx="1606918" cy="1296247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>
            <a:off x="3621537" y="621460"/>
            <a:ext cx="34337" cy="171258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1182857" y="3504008"/>
            <a:ext cx="9927771" cy="171258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3731" y="3797836"/>
            <a:ext cx="1606918" cy="129624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2769" y="3797837"/>
            <a:ext cx="1606918" cy="129624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3518" y="3752086"/>
            <a:ext cx="1606918" cy="129624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5992" y="3797835"/>
            <a:ext cx="1606918" cy="129624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1111" y="3859089"/>
            <a:ext cx="1606918" cy="1296247"/>
          </a:xfrm>
          <a:prstGeom prst="rect">
            <a:avLst/>
          </a:prstGeom>
        </p:spPr>
      </p:pic>
      <p:cxnSp>
        <p:nvCxnSpPr>
          <p:cNvPr id="27" name="Straight Connector 26"/>
          <p:cNvCxnSpPr/>
          <p:nvPr/>
        </p:nvCxnSpPr>
        <p:spPr>
          <a:xfrm>
            <a:off x="5059127" y="3504008"/>
            <a:ext cx="0" cy="171258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4556548" y="5216590"/>
            <a:ext cx="2504049" cy="128067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prstClr val="black"/>
                </a:solidFill>
              </a:rPr>
              <a:t>2 - 3</a:t>
            </a:r>
            <a:endParaRPr lang="en-US" sz="4400" b="1" dirty="0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00274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3868">
        <p:fade/>
      </p:transition>
    </mc:Choice>
    <mc:Fallback xmlns="">
      <p:transition spd="med" advTm="1386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rgbClr val="FF0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936376" y="567506"/>
            <a:ext cx="2739546" cy="1527946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>
                <a:solidFill>
                  <a:srgbClr val="FF0000"/>
                </a:solidFill>
              </a:rPr>
              <a:t>5</a:t>
            </a:r>
            <a:endParaRPr lang="en-US" dirty="0">
              <a:solidFill>
                <a:srgbClr val="00FFFF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494494" y="567506"/>
            <a:ext cx="2693894" cy="1527946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smtClean="0">
                <a:solidFill>
                  <a:srgbClr val="FF0000"/>
                </a:solidFill>
              </a:rPr>
              <a:t>5</a:t>
            </a:r>
            <a:endParaRPr lang="en-US" sz="8800" b="1" dirty="0">
              <a:solidFill>
                <a:srgbClr val="FF0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1837323" y="2078838"/>
            <a:ext cx="1140983" cy="79750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7283716" y="2116100"/>
            <a:ext cx="1313416" cy="76024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530060" y="2078838"/>
            <a:ext cx="1145862" cy="77888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9013378" y="2093423"/>
            <a:ext cx="1175010" cy="76430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1159261" y="2895168"/>
            <a:ext cx="1248553" cy="123409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</a:rPr>
              <a:t>1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19" name="Content Placeholder 18"/>
          <p:cNvSpPr>
            <a:spLocks noGrp="1"/>
          </p:cNvSpPr>
          <p:nvPr>
            <p:ph idx="1"/>
          </p:nvPr>
        </p:nvSpPr>
        <p:spPr>
          <a:xfrm>
            <a:off x="4102991" y="2876345"/>
            <a:ext cx="1234060" cy="122664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lnSpcReduction="10000"/>
          </a:bodyPr>
          <a:lstStyle/>
          <a:p>
            <a:pPr marL="0" indent="0" algn="ctr">
              <a:buNone/>
            </a:pPr>
            <a:r>
              <a:rPr lang="en-US" sz="6000" b="1" dirty="0" smtClean="0">
                <a:solidFill>
                  <a:srgbClr val="FF0000"/>
                </a:solidFill>
              </a:rPr>
              <a:t>4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20" name="Content Placeholder 18"/>
          <p:cNvSpPr txBox="1">
            <a:spLocks/>
          </p:cNvSpPr>
          <p:nvPr/>
        </p:nvSpPr>
        <p:spPr>
          <a:xfrm>
            <a:off x="6565625" y="2907816"/>
            <a:ext cx="1234060" cy="122664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6000" b="1" dirty="0" smtClean="0">
                <a:solidFill>
                  <a:srgbClr val="FF0000"/>
                </a:solidFill>
              </a:rPr>
              <a:t>2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21" name="Content Placeholder 18"/>
          <p:cNvSpPr txBox="1">
            <a:spLocks/>
          </p:cNvSpPr>
          <p:nvPr/>
        </p:nvSpPr>
        <p:spPr>
          <a:xfrm>
            <a:off x="9891510" y="2849834"/>
            <a:ext cx="1234060" cy="122664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6000" b="1" dirty="0" smtClean="0">
                <a:solidFill>
                  <a:srgbClr val="FF0000"/>
                </a:solidFill>
              </a:rPr>
              <a:t>3</a:t>
            </a:r>
            <a:endParaRPr lang="en-US" sz="60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37962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5160">
        <p:split orient="vert"/>
      </p:transition>
    </mc:Choice>
    <mc:Fallback xmlns="">
      <p:transition spd="slow" advTm="1516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build="p" animBg="1"/>
      <p:bldP spid="20" grpId="0" animBg="1"/>
      <p:bldP spid="2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652975" y="2049462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8000" b="1" dirty="0" err="1" smtClean="0">
                <a:solidFill>
                  <a:srgbClr val="7030A0"/>
                </a:solidFill>
              </a:rPr>
              <a:t>Nội</a:t>
            </a:r>
            <a:r>
              <a:rPr lang="en-US" sz="8000" b="1" dirty="0" smtClean="0">
                <a:solidFill>
                  <a:srgbClr val="7030A0"/>
                </a:solidFill>
              </a:rPr>
              <a:t> dung 3:</a:t>
            </a:r>
          </a:p>
          <a:p>
            <a:pPr marL="0" indent="0" algn="ctr">
              <a:buNone/>
            </a:pPr>
            <a:r>
              <a:rPr lang="en-US" sz="8000" b="1" i="1" dirty="0" err="1" smtClean="0">
                <a:solidFill>
                  <a:srgbClr val="FF0000"/>
                </a:solidFill>
              </a:rPr>
              <a:t>Trò</a:t>
            </a:r>
            <a:r>
              <a:rPr lang="en-US" sz="8000" b="1" i="1" dirty="0" smtClean="0">
                <a:solidFill>
                  <a:srgbClr val="FF0000"/>
                </a:solidFill>
              </a:rPr>
              <a:t> </a:t>
            </a:r>
            <a:r>
              <a:rPr lang="en-US" sz="8000" b="1" i="1" dirty="0" err="1" smtClean="0">
                <a:solidFill>
                  <a:srgbClr val="FF0000"/>
                </a:solidFill>
              </a:rPr>
              <a:t>chơi</a:t>
            </a:r>
            <a:r>
              <a:rPr lang="en-US" sz="8000" b="1" i="1" dirty="0" smtClean="0">
                <a:solidFill>
                  <a:srgbClr val="FF0000"/>
                </a:solidFill>
              </a:rPr>
              <a:t> </a:t>
            </a:r>
            <a:r>
              <a:rPr lang="en-US" sz="8000" b="1" i="1" dirty="0" err="1" smtClean="0">
                <a:solidFill>
                  <a:srgbClr val="FF0000"/>
                </a:solidFill>
              </a:rPr>
              <a:t>ôn</a:t>
            </a:r>
            <a:r>
              <a:rPr lang="en-US" sz="8000" b="1" i="1" dirty="0" smtClean="0">
                <a:solidFill>
                  <a:srgbClr val="FF0000"/>
                </a:solidFill>
              </a:rPr>
              <a:t> </a:t>
            </a:r>
            <a:r>
              <a:rPr lang="en-US" sz="8000" b="1" i="1" dirty="0" err="1" smtClean="0">
                <a:solidFill>
                  <a:srgbClr val="FF0000"/>
                </a:solidFill>
              </a:rPr>
              <a:t>luyện</a:t>
            </a:r>
            <a:endParaRPr lang="en-US" sz="80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2239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6977">
        <p15:prstTrans prst="crush"/>
      </p:transition>
    </mc:Choice>
    <mc:Fallback xmlns="">
      <p:transition spd="slow" advTm="697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760535" y="278914"/>
            <a:ext cx="9179859" cy="1800200"/>
          </a:xfrm>
          <a:prstGeom prst="roundRect">
            <a:avLst/>
          </a:prstGeom>
          <a:solidFill>
            <a:srgbClr val="4BACC6">
              <a:lumMod val="60000"/>
              <a:lumOff val="4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0" smtClean="0">
              <a:solidFill>
                <a:prstClr val="white"/>
              </a:solidFill>
            </a:endParaRP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328" y="231117"/>
            <a:ext cx="1827344" cy="1895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608" y="183320"/>
            <a:ext cx="1827344" cy="1895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7485" y="231117"/>
            <a:ext cx="1827344" cy="1895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4921" y="183320"/>
            <a:ext cx="1827344" cy="1895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250" y="231117"/>
            <a:ext cx="1827344" cy="1895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871" y="2942868"/>
            <a:ext cx="3458624" cy="2967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420" y="3071521"/>
            <a:ext cx="3157886" cy="271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Content Placeholder 18"/>
          <p:cNvSpPr txBox="1">
            <a:spLocks/>
          </p:cNvSpPr>
          <p:nvPr/>
        </p:nvSpPr>
        <p:spPr>
          <a:xfrm>
            <a:off x="4378931" y="2118457"/>
            <a:ext cx="1234060" cy="122664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6000" b="1" dirty="0" smtClean="0">
                <a:solidFill>
                  <a:srgbClr val="FF0000"/>
                </a:solidFill>
              </a:rPr>
              <a:t>5</a:t>
            </a:r>
            <a:endParaRPr lang="en-US" sz="6000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6552" y="4214446"/>
            <a:ext cx="1229120" cy="127418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29085" y="5404578"/>
            <a:ext cx="57419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</a:rPr>
              <a:t>1</a:t>
            </a:r>
            <a:endParaRPr lang="en-US" sz="6000" b="1" dirty="0">
              <a:solidFill>
                <a:srgbClr val="FF0000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3144544" y="2789466"/>
            <a:ext cx="1188149" cy="74262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659229" y="2767790"/>
            <a:ext cx="1175010" cy="76430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7664984" y="3528100"/>
            <a:ext cx="66075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22" name="Rectangle 21"/>
          <p:cNvSpPr/>
          <p:nvPr/>
        </p:nvSpPr>
        <p:spPr>
          <a:xfrm>
            <a:off x="9719152" y="2135740"/>
            <a:ext cx="2229521" cy="935781"/>
          </a:xfrm>
          <a:prstGeom prst="rect">
            <a:avLst/>
          </a:prstGeom>
          <a:solidFill>
            <a:schemeClr val="accent4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7030A0"/>
                </a:solidFill>
              </a:rPr>
              <a:t>Đáp</a:t>
            </a:r>
            <a:r>
              <a:rPr lang="en-US" sz="4400" b="1" dirty="0" smtClean="0">
                <a:solidFill>
                  <a:srgbClr val="7030A0"/>
                </a:solidFill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</a:rPr>
              <a:t>án</a:t>
            </a:r>
            <a:endParaRPr lang="en-US" sz="4400" b="1" dirty="0">
              <a:solidFill>
                <a:srgbClr val="7030A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9697067" y="3234413"/>
            <a:ext cx="2251606" cy="935781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002060"/>
                </a:solidFill>
              </a:rPr>
              <a:t>3 </a:t>
            </a:r>
            <a:r>
              <a:rPr lang="en-US" sz="4400" b="1" dirty="0" err="1" smtClean="0">
                <a:solidFill>
                  <a:srgbClr val="002060"/>
                </a:solidFill>
              </a:rPr>
              <a:t>quả</a:t>
            </a:r>
            <a:endParaRPr lang="en-US" sz="4400" b="1" dirty="0">
              <a:solidFill>
                <a:srgbClr val="00206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9697067" y="5746152"/>
            <a:ext cx="2251606" cy="944521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002060"/>
                </a:solidFill>
              </a:rPr>
              <a:t>2 </a:t>
            </a:r>
            <a:r>
              <a:rPr lang="en-US" sz="4400" b="1" dirty="0" err="1" smtClean="0">
                <a:solidFill>
                  <a:srgbClr val="002060"/>
                </a:solidFill>
              </a:rPr>
              <a:t>quả</a:t>
            </a:r>
            <a:endParaRPr lang="en-US" sz="4400" b="1" dirty="0">
              <a:solidFill>
                <a:srgbClr val="00206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9701223" y="4511768"/>
            <a:ext cx="2251606" cy="892810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002060"/>
                </a:solidFill>
              </a:rPr>
              <a:t>4 </a:t>
            </a:r>
            <a:r>
              <a:rPr lang="en-US" sz="4400" b="1" dirty="0" err="1" smtClean="0">
                <a:solidFill>
                  <a:srgbClr val="002060"/>
                </a:solidFill>
              </a:rPr>
              <a:t>quả</a:t>
            </a:r>
            <a:endParaRPr lang="en-US" sz="4400" b="1" dirty="0">
              <a:solidFill>
                <a:srgbClr val="00206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0928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1922">
        <p:fade/>
      </p:transition>
    </mc:Choice>
    <mc:Fallback xmlns="">
      <p:transition spd="med" advTm="3192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495864" y="2433711"/>
            <a:ext cx="9144000" cy="956602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/>
              <a:t>             </a:t>
            </a:r>
            <a:br>
              <a:rPr lang="en-US" sz="3200" b="1" dirty="0" smtClean="0"/>
            </a:br>
            <a:r>
              <a:rPr lang="en-US" sz="3200" b="1" dirty="0"/>
              <a:t/>
            </a:r>
            <a:br>
              <a:rPr lang="en-US" sz="3200" b="1" dirty="0"/>
            </a:b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br>
              <a:rPr lang="en-US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1: </a:t>
            </a:r>
            <a:b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5</a:t>
            </a:r>
            <a:endParaRPr lang="en-US" sz="4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819421" y="3512234"/>
            <a:ext cx="9144000" cy="3193366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2:</a:t>
            </a:r>
          </a:p>
          <a:p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40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Tách</a:t>
            </a:r>
            <a:r>
              <a:rPr lang="en-US" sz="40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gộp</a:t>
            </a:r>
            <a:r>
              <a:rPr lang="en-US" sz="40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40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40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endParaRPr lang="en-US" sz="4000" b="1" i="1" dirty="0" smtClean="0"/>
          </a:p>
          <a:p>
            <a:endParaRPr lang="en-US" sz="3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3:</a:t>
            </a:r>
          </a:p>
          <a:p>
            <a:r>
              <a:rPr lang="en-US" sz="40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4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endParaRPr lang="en-US" sz="40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753680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8575">
        <p15:prstTrans prst="fallOver"/>
      </p:transition>
    </mc:Choice>
    <mc:Fallback xmlns="">
      <p:transition spd="slow" advTm="1857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760535" y="278914"/>
            <a:ext cx="9179859" cy="1800200"/>
          </a:xfrm>
          <a:prstGeom prst="roundRect">
            <a:avLst/>
          </a:prstGeom>
          <a:solidFill>
            <a:srgbClr val="4BACC6">
              <a:lumMod val="60000"/>
              <a:lumOff val="4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kern="0" smtClean="0">
              <a:solidFill>
                <a:prstClr val="white"/>
              </a:solidFill>
            </a:endParaRP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328" y="231117"/>
            <a:ext cx="1827344" cy="1895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608" y="183320"/>
            <a:ext cx="1827344" cy="1895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7485" y="231117"/>
            <a:ext cx="1827344" cy="1895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4921" y="183320"/>
            <a:ext cx="1827344" cy="1895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250" y="231117"/>
            <a:ext cx="1827344" cy="1895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722" y="3116645"/>
            <a:ext cx="3705126" cy="2770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8776" y="3216158"/>
            <a:ext cx="4164870" cy="271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Content Placeholder 18"/>
          <p:cNvSpPr txBox="1">
            <a:spLocks/>
          </p:cNvSpPr>
          <p:nvPr/>
        </p:nvSpPr>
        <p:spPr>
          <a:xfrm>
            <a:off x="4360519" y="1948743"/>
            <a:ext cx="1234060" cy="122664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6000" b="1" dirty="0" smtClean="0">
                <a:solidFill>
                  <a:srgbClr val="FF0000"/>
                </a:solidFill>
              </a:rPr>
              <a:t>5</a:t>
            </a:r>
            <a:endParaRPr lang="en-US" sz="6000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6552" y="4214446"/>
            <a:ext cx="1229120" cy="127418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09047" y="5404578"/>
            <a:ext cx="61427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002060"/>
                </a:solidFill>
              </a:rPr>
              <a:t>1</a:t>
            </a:r>
            <a:endParaRPr lang="en-US" sz="6600" b="1" dirty="0">
              <a:solidFill>
                <a:srgbClr val="002060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3144544" y="2789466"/>
            <a:ext cx="1188149" cy="74262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619281" y="2676177"/>
            <a:ext cx="1175010" cy="76430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9757767" y="2174708"/>
            <a:ext cx="2251606" cy="1073173"/>
          </a:xfrm>
          <a:prstGeom prst="rect">
            <a:avLst/>
          </a:prstGeom>
          <a:solidFill>
            <a:schemeClr val="accent4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7030A0"/>
                </a:solidFill>
              </a:rPr>
              <a:t>Đáp</a:t>
            </a:r>
            <a:r>
              <a:rPr lang="en-US" sz="4400" b="1" dirty="0" smtClean="0">
                <a:solidFill>
                  <a:srgbClr val="7030A0"/>
                </a:solidFill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</a:rPr>
              <a:t>án</a:t>
            </a:r>
            <a:endParaRPr lang="en-US" sz="4400" b="1" dirty="0">
              <a:solidFill>
                <a:srgbClr val="7030A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9808143" y="4507912"/>
            <a:ext cx="2251606" cy="896666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002060"/>
                </a:solidFill>
              </a:rPr>
              <a:t>4 </a:t>
            </a:r>
            <a:r>
              <a:rPr lang="en-US" sz="4400" b="1" dirty="0" err="1" smtClean="0">
                <a:solidFill>
                  <a:srgbClr val="002060"/>
                </a:solidFill>
              </a:rPr>
              <a:t>quả</a:t>
            </a:r>
            <a:endParaRPr lang="en-US" sz="4400" b="1" dirty="0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97710" y="3652381"/>
            <a:ext cx="1231499" cy="127417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7577" y="4279370"/>
            <a:ext cx="1231499" cy="127417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20828" y="4239857"/>
            <a:ext cx="1216251" cy="125839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37324" y="4386931"/>
            <a:ext cx="1231499" cy="1274174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7545937" y="5474628"/>
            <a:ext cx="61427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002060"/>
                </a:solidFill>
              </a:rPr>
              <a:t>4</a:t>
            </a:r>
            <a:endParaRPr lang="en-US" sz="6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381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760535" y="278914"/>
            <a:ext cx="9179859" cy="1800200"/>
          </a:xfrm>
          <a:prstGeom prst="roundRect">
            <a:avLst/>
          </a:prstGeom>
          <a:solidFill>
            <a:srgbClr val="4BACC6">
              <a:lumMod val="60000"/>
              <a:lumOff val="4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kern="0" smtClean="0">
              <a:solidFill>
                <a:prstClr val="white"/>
              </a:solidFill>
            </a:endParaRPr>
          </a:p>
        </p:txBody>
      </p:sp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871" y="2942868"/>
            <a:ext cx="3458624" cy="2967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420" y="3071521"/>
            <a:ext cx="3157886" cy="271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Content Placeholder 18"/>
          <p:cNvSpPr txBox="1">
            <a:spLocks/>
          </p:cNvSpPr>
          <p:nvPr/>
        </p:nvSpPr>
        <p:spPr>
          <a:xfrm>
            <a:off x="4378931" y="2118457"/>
            <a:ext cx="1234060" cy="122664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6000" b="1" dirty="0" smtClean="0">
                <a:solidFill>
                  <a:srgbClr val="FF0000"/>
                </a:solidFill>
              </a:rPr>
              <a:t>5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29085" y="5404578"/>
            <a:ext cx="57419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</a:rPr>
              <a:t>2</a:t>
            </a:r>
            <a:endParaRPr lang="en-US" sz="6000" b="1" dirty="0">
              <a:solidFill>
                <a:srgbClr val="FF0000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3144544" y="2789466"/>
            <a:ext cx="1188149" cy="74262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659229" y="2767790"/>
            <a:ext cx="1175010" cy="76430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7664984" y="3528100"/>
            <a:ext cx="66075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22" name="Rectangle 21"/>
          <p:cNvSpPr/>
          <p:nvPr/>
        </p:nvSpPr>
        <p:spPr>
          <a:xfrm>
            <a:off x="9697067" y="2118457"/>
            <a:ext cx="2251606" cy="819182"/>
          </a:xfrm>
          <a:prstGeom prst="rect">
            <a:avLst/>
          </a:prstGeom>
          <a:solidFill>
            <a:schemeClr val="accent4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7030A0"/>
                </a:solidFill>
              </a:rPr>
              <a:t>Đáp</a:t>
            </a:r>
            <a:r>
              <a:rPr lang="en-US" sz="4400" b="1" dirty="0" smtClean="0">
                <a:solidFill>
                  <a:srgbClr val="7030A0"/>
                </a:solidFill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</a:rPr>
              <a:t>án</a:t>
            </a:r>
            <a:endParaRPr lang="en-US" sz="4400" b="1" dirty="0">
              <a:solidFill>
                <a:srgbClr val="7030A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9697067" y="3254038"/>
            <a:ext cx="2251606" cy="844715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002060"/>
                </a:solidFill>
              </a:rPr>
              <a:t>3 </a:t>
            </a:r>
            <a:r>
              <a:rPr lang="en-US" sz="4400" b="1" dirty="0" err="1" smtClean="0">
                <a:solidFill>
                  <a:srgbClr val="002060"/>
                </a:solidFill>
              </a:rPr>
              <a:t>quả</a:t>
            </a:r>
            <a:endParaRPr lang="en-US" sz="4400" b="1" dirty="0">
              <a:solidFill>
                <a:srgbClr val="00206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9697067" y="5637304"/>
            <a:ext cx="2251606" cy="944521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002060"/>
                </a:solidFill>
              </a:rPr>
              <a:t>1quả</a:t>
            </a:r>
            <a:endParaRPr lang="en-US" sz="4400" b="1" dirty="0">
              <a:solidFill>
                <a:srgbClr val="00206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9698404" y="4502719"/>
            <a:ext cx="2251606" cy="864445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002060"/>
                </a:solidFill>
              </a:rPr>
              <a:t>2quả</a:t>
            </a:r>
            <a:endParaRPr lang="en-US" sz="4400" b="1" dirty="0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2558" l="9402" r="897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841" y="265686"/>
            <a:ext cx="1973684" cy="181342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2558" l="9402" r="897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738" y="3994015"/>
            <a:ext cx="1535217" cy="141056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2558" l="9402" r="897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289" y="204399"/>
            <a:ext cx="1973684" cy="181342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2558" l="9402" r="897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2316" y="169238"/>
            <a:ext cx="1973684" cy="181342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2558" l="9402" r="897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6764" y="217462"/>
            <a:ext cx="1973684" cy="1813428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2558" l="9402" r="897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8899" y="251093"/>
            <a:ext cx="1973684" cy="1813428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2558" l="9402" r="897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620" y="4013392"/>
            <a:ext cx="1561322" cy="1434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754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760535" y="278914"/>
            <a:ext cx="9179859" cy="1800200"/>
          </a:xfrm>
          <a:prstGeom prst="roundRect">
            <a:avLst/>
          </a:prstGeom>
          <a:solidFill>
            <a:srgbClr val="4BACC6">
              <a:lumMod val="60000"/>
              <a:lumOff val="4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kern="0" smtClean="0">
              <a:solidFill>
                <a:prstClr val="white"/>
              </a:solidFill>
            </a:endParaRPr>
          </a:p>
        </p:txBody>
      </p:sp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870" y="2942867"/>
            <a:ext cx="3835445" cy="3135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0464" y="3335570"/>
            <a:ext cx="4260622" cy="2712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Content Placeholder 18"/>
          <p:cNvSpPr txBox="1">
            <a:spLocks/>
          </p:cNvSpPr>
          <p:nvPr/>
        </p:nvSpPr>
        <p:spPr>
          <a:xfrm>
            <a:off x="4378931" y="1874535"/>
            <a:ext cx="1234060" cy="122664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6000" b="1" dirty="0" smtClean="0">
                <a:solidFill>
                  <a:srgbClr val="FF0000"/>
                </a:solidFill>
              </a:rPr>
              <a:t>5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52312" y="5570238"/>
            <a:ext cx="65274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002060"/>
                </a:solidFill>
              </a:rPr>
              <a:t>2</a:t>
            </a:r>
            <a:endParaRPr lang="en-US" sz="7200" b="1" dirty="0">
              <a:solidFill>
                <a:srgbClr val="002060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3245245" y="2801915"/>
            <a:ext cx="1188149" cy="74262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518472" y="2855670"/>
            <a:ext cx="1175010" cy="76430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9697067" y="2118457"/>
            <a:ext cx="2251606" cy="819182"/>
          </a:xfrm>
          <a:prstGeom prst="rect">
            <a:avLst/>
          </a:prstGeom>
          <a:solidFill>
            <a:schemeClr val="accent4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7030A0"/>
                </a:solidFill>
              </a:rPr>
              <a:t>Đáp</a:t>
            </a:r>
            <a:r>
              <a:rPr lang="en-US" sz="4400" b="1" dirty="0" smtClean="0">
                <a:solidFill>
                  <a:srgbClr val="7030A0"/>
                </a:solidFill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</a:rPr>
              <a:t>án</a:t>
            </a:r>
            <a:endParaRPr lang="en-US" sz="4400" b="1" dirty="0">
              <a:solidFill>
                <a:srgbClr val="7030A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9697067" y="3254038"/>
            <a:ext cx="2251606" cy="844715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002060"/>
                </a:solidFill>
              </a:rPr>
              <a:t>3 </a:t>
            </a:r>
            <a:r>
              <a:rPr lang="en-US" sz="4400" b="1" dirty="0" err="1" smtClean="0">
                <a:solidFill>
                  <a:srgbClr val="002060"/>
                </a:solidFill>
              </a:rPr>
              <a:t>quả</a:t>
            </a:r>
            <a:endParaRPr lang="en-US" sz="4400" b="1" dirty="0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2558" l="9402" r="897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841" y="265686"/>
            <a:ext cx="1973684" cy="181342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2558" l="9402" r="897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536" y="4048195"/>
            <a:ext cx="1535217" cy="141056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2558" l="9402" r="897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289" y="204399"/>
            <a:ext cx="1973684" cy="181342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2558" l="9402" r="897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2316" y="169238"/>
            <a:ext cx="1973684" cy="181342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2558" l="9402" r="897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6764" y="217462"/>
            <a:ext cx="1973684" cy="1813428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2558" l="9402" r="897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8899" y="251093"/>
            <a:ext cx="1973684" cy="1813428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2558" l="9402" r="897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472" y="4052860"/>
            <a:ext cx="1561322" cy="143454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2558" l="9402" r="897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6157" y="4206205"/>
            <a:ext cx="1442405" cy="1325287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2558" l="9402" r="897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606" y="4418538"/>
            <a:ext cx="1413486" cy="1298716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2558" l="9402" r="897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8757" y="4236997"/>
            <a:ext cx="1408892" cy="129449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248118" y="5682615"/>
            <a:ext cx="65274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002060"/>
                </a:solidFill>
              </a:rPr>
              <a:t>3</a:t>
            </a:r>
            <a:endParaRPr lang="en-US" sz="7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600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760535" y="278914"/>
            <a:ext cx="9179859" cy="1800200"/>
          </a:xfrm>
          <a:prstGeom prst="roundRect">
            <a:avLst/>
          </a:prstGeom>
          <a:solidFill>
            <a:srgbClr val="4BACC6">
              <a:lumMod val="60000"/>
              <a:lumOff val="4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kern="0" smtClean="0">
              <a:solidFill>
                <a:prstClr val="white"/>
              </a:solidFill>
            </a:endParaRPr>
          </a:p>
        </p:txBody>
      </p:sp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870" y="2942868"/>
            <a:ext cx="3603811" cy="2967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6353" y="3071521"/>
            <a:ext cx="3567953" cy="271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Content Placeholder 18"/>
          <p:cNvSpPr txBox="1">
            <a:spLocks/>
          </p:cNvSpPr>
          <p:nvPr/>
        </p:nvSpPr>
        <p:spPr>
          <a:xfrm>
            <a:off x="4378931" y="2118457"/>
            <a:ext cx="1234060" cy="122664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6000" b="1" dirty="0" smtClean="0">
                <a:solidFill>
                  <a:srgbClr val="FF0000"/>
                </a:solidFill>
              </a:rPr>
              <a:t>5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29085" y="5404578"/>
            <a:ext cx="57419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</a:rPr>
              <a:t>3</a:t>
            </a:r>
            <a:endParaRPr lang="en-US" sz="6000" b="1" dirty="0">
              <a:solidFill>
                <a:srgbClr val="FF0000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3144544" y="2789466"/>
            <a:ext cx="1188149" cy="74262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659229" y="2767790"/>
            <a:ext cx="1175010" cy="76430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7664984" y="3528100"/>
            <a:ext cx="66075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22" name="Rectangle 21"/>
          <p:cNvSpPr/>
          <p:nvPr/>
        </p:nvSpPr>
        <p:spPr>
          <a:xfrm>
            <a:off x="9697067" y="2118457"/>
            <a:ext cx="2251606" cy="819182"/>
          </a:xfrm>
          <a:prstGeom prst="rect">
            <a:avLst/>
          </a:prstGeom>
          <a:solidFill>
            <a:schemeClr val="accent4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7030A0"/>
                </a:solidFill>
              </a:rPr>
              <a:t>Đáp</a:t>
            </a:r>
            <a:r>
              <a:rPr lang="en-US" sz="4400" b="1" dirty="0" smtClean="0">
                <a:solidFill>
                  <a:srgbClr val="7030A0"/>
                </a:solidFill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</a:rPr>
              <a:t>án</a:t>
            </a:r>
            <a:endParaRPr lang="en-US" sz="4400" b="1" dirty="0">
              <a:solidFill>
                <a:srgbClr val="7030A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9697067" y="3254038"/>
            <a:ext cx="2251606" cy="844715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002060"/>
                </a:solidFill>
              </a:rPr>
              <a:t>3 </a:t>
            </a:r>
            <a:r>
              <a:rPr lang="en-US" sz="4400" b="1" dirty="0" err="1" smtClean="0">
                <a:solidFill>
                  <a:srgbClr val="002060"/>
                </a:solidFill>
              </a:rPr>
              <a:t>quả</a:t>
            </a:r>
            <a:endParaRPr lang="en-US" sz="4400" b="1" dirty="0">
              <a:solidFill>
                <a:srgbClr val="00206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9697067" y="5637304"/>
            <a:ext cx="2251606" cy="944521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002060"/>
                </a:solidFill>
              </a:rPr>
              <a:t>2 </a:t>
            </a:r>
            <a:r>
              <a:rPr lang="en-US" sz="4400" b="1" dirty="0" err="1" smtClean="0">
                <a:solidFill>
                  <a:srgbClr val="002060"/>
                </a:solidFill>
              </a:rPr>
              <a:t>quả</a:t>
            </a:r>
            <a:endParaRPr lang="en-US" sz="4400" b="1" dirty="0">
              <a:solidFill>
                <a:srgbClr val="00206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9698404" y="4502719"/>
            <a:ext cx="2251606" cy="864445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002060"/>
                </a:solidFill>
              </a:rPr>
              <a:t>4 </a:t>
            </a:r>
            <a:r>
              <a:rPr lang="en-US" sz="4400" b="1" dirty="0" err="1" smtClean="0">
                <a:solidFill>
                  <a:srgbClr val="002060"/>
                </a:solidFill>
              </a:rPr>
              <a:t>quả</a:t>
            </a:r>
            <a:endParaRPr lang="en-US" sz="4400" b="1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524" l="142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2633">
            <a:off x="1709009" y="331176"/>
            <a:ext cx="1558912" cy="145920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524" l="142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2633">
            <a:off x="2213585" y="4136439"/>
            <a:ext cx="1362654" cy="1275495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524" l="142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2633">
            <a:off x="756690" y="4081916"/>
            <a:ext cx="1248820" cy="1168942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524" l="142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2633">
            <a:off x="1624391" y="3743078"/>
            <a:ext cx="1264213" cy="1183351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524" l="142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2633">
            <a:off x="6366200" y="368912"/>
            <a:ext cx="1558912" cy="145920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524" l="142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2633">
            <a:off x="8114828" y="357255"/>
            <a:ext cx="1558912" cy="145920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524" l="142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2633">
            <a:off x="3271273" y="383722"/>
            <a:ext cx="1558912" cy="145920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524" l="142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2633">
            <a:off x="4833535" y="423258"/>
            <a:ext cx="1558912" cy="145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289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760535" y="278914"/>
            <a:ext cx="9179859" cy="1800200"/>
          </a:xfrm>
          <a:prstGeom prst="roundRect">
            <a:avLst/>
          </a:prstGeom>
          <a:solidFill>
            <a:srgbClr val="4BACC6">
              <a:lumMod val="60000"/>
              <a:lumOff val="4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kern="0" smtClean="0">
              <a:solidFill>
                <a:prstClr val="white"/>
              </a:solidFill>
            </a:endParaRPr>
          </a:p>
        </p:txBody>
      </p:sp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870" y="2942868"/>
            <a:ext cx="3603811" cy="2967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6353" y="3071521"/>
            <a:ext cx="3567953" cy="271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Content Placeholder 18"/>
          <p:cNvSpPr txBox="1">
            <a:spLocks/>
          </p:cNvSpPr>
          <p:nvPr/>
        </p:nvSpPr>
        <p:spPr>
          <a:xfrm>
            <a:off x="4378931" y="2118457"/>
            <a:ext cx="1234060" cy="122664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6000" b="1" dirty="0" smtClean="0">
                <a:solidFill>
                  <a:srgbClr val="FF0000"/>
                </a:solidFill>
              </a:rPr>
              <a:t>5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89812" y="5404578"/>
            <a:ext cx="65274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002060"/>
                </a:solidFill>
              </a:rPr>
              <a:t>3</a:t>
            </a:r>
            <a:endParaRPr lang="en-US" sz="7200" b="1" dirty="0">
              <a:solidFill>
                <a:srgbClr val="002060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3144544" y="2789466"/>
            <a:ext cx="1188149" cy="74262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659229" y="2622055"/>
            <a:ext cx="1175010" cy="76430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9599735" y="2379875"/>
            <a:ext cx="2251606" cy="819182"/>
          </a:xfrm>
          <a:prstGeom prst="rect">
            <a:avLst/>
          </a:prstGeom>
          <a:solidFill>
            <a:schemeClr val="accent4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7030A0"/>
                </a:solidFill>
              </a:rPr>
              <a:t>Đáp</a:t>
            </a:r>
            <a:r>
              <a:rPr lang="en-US" sz="4400" b="1" dirty="0" smtClean="0">
                <a:solidFill>
                  <a:srgbClr val="7030A0"/>
                </a:solidFill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</a:rPr>
              <a:t>án</a:t>
            </a:r>
            <a:endParaRPr lang="en-US" sz="4400" b="1" dirty="0">
              <a:solidFill>
                <a:srgbClr val="7030A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9599735" y="5354472"/>
            <a:ext cx="2251606" cy="944521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002060"/>
                </a:solidFill>
              </a:rPr>
              <a:t>2 </a:t>
            </a:r>
            <a:r>
              <a:rPr lang="en-US" sz="4400" b="1" dirty="0" err="1" smtClean="0">
                <a:solidFill>
                  <a:srgbClr val="002060"/>
                </a:solidFill>
              </a:rPr>
              <a:t>quả</a:t>
            </a:r>
            <a:endParaRPr lang="en-US" sz="4400" b="1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524" l="142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2633">
            <a:off x="1709009" y="331176"/>
            <a:ext cx="1558912" cy="145920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524" l="142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2633">
            <a:off x="2213585" y="4136439"/>
            <a:ext cx="1362654" cy="1275495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9524" l="142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2633">
            <a:off x="756690" y="4081916"/>
            <a:ext cx="1248820" cy="1168942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524" l="142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2633">
            <a:off x="1624391" y="3743078"/>
            <a:ext cx="1264213" cy="1183351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524" l="142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2633">
            <a:off x="6366200" y="368912"/>
            <a:ext cx="1558912" cy="145920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524" l="142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2633">
            <a:off x="8114828" y="357255"/>
            <a:ext cx="1558912" cy="145920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524" l="142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2633">
            <a:off x="3271273" y="383722"/>
            <a:ext cx="1558912" cy="145920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524" l="142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2633">
            <a:off x="4833535" y="423258"/>
            <a:ext cx="1558912" cy="1459200"/>
          </a:xfrm>
          <a:prstGeom prst="rect">
            <a:avLst/>
          </a:prstGeom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8512" y="3968749"/>
            <a:ext cx="1819050" cy="1347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7342618" y="5265482"/>
            <a:ext cx="65274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002060"/>
                </a:solidFill>
              </a:rPr>
              <a:t>2</a:t>
            </a:r>
            <a:endParaRPr lang="en-US" sz="7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877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850097" y="1446419"/>
            <a:ext cx="7891975" cy="1866381"/>
          </a:xfrm>
          <a:prstGeom prst="roundRect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8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</a:t>
            </a:r>
            <a:endParaRPr lang="en-US" sz="8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76" y="27226"/>
            <a:ext cx="12192000" cy="1448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733279" y="3721246"/>
            <a:ext cx="4457700" cy="1562099"/>
            <a:chOff x="1028700" y="3409950"/>
            <a:chExt cx="4457700" cy="156209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/>
          </p:blipFill>
          <p:spPr>
            <a:xfrm>
              <a:off x="1028700" y="3409950"/>
              <a:ext cx="4457700" cy="1562099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1724758" y="3410819"/>
              <a:ext cx="748923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800" b="1" dirty="0" smtClean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en-US" sz="8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79815" y="5449007"/>
            <a:ext cx="4848062" cy="156680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6763" y="5449007"/>
            <a:ext cx="4462659" cy="156680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79815" y="3747262"/>
            <a:ext cx="4848062" cy="156680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71239" y="1104770"/>
            <a:ext cx="2578222" cy="3181459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7887963" y="3831031"/>
            <a:ext cx="74892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8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88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887963" y="5449007"/>
            <a:ext cx="74892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8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88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304283" y="5449007"/>
            <a:ext cx="74892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8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88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8725" y="3902526"/>
            <a:ext cx="1075866" cy="1138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886" y="4037110"/>
            <a:ext cx="646113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" name="Group 20"/>
          <p:cNvGrpSpPr/>
          <p:nvPr/>
        </p:nvGrpSpPr>
        <p:grpSpPr>
          <a:xfrm>
            <a:off x="2003596" y="1546845"/>
            <a:ext cx="3716185" cy="1728075"/>
            <a:chOff x="1962943" y="2343765"/>
            <a:chExt cx="2285207" cy="1005381"/>
          </a:xfrm>
        </p:grpSpPr>
        <p:pic>
          <p:nvPicPr>
            <p:cNvPr id="22" name="Picture 3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2943" y="2343765"/>
              <a:ext cx="646113" cy="938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" name="Picture 6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2037" y="2410933"/>
              <a:ext cx="646113" cy="938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4" name="Picture 7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8529" y="2410933"/>
              <a:ext cx="646113" cy="938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5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6743" y="1672874"/>
            <a:ext cx="1068165" cy="1602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1144" y="4067989"/>
            <a:ext cx="646113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885" y="5754544"/>
            <a:ext cx="646113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9" name="Group 28"/>
          <p:cNvGrpSpPr/>
          <p:nvPr/>
        </p:nvGrpSpPr>
        <p:grpSpPr>
          <a:xfrm>
            <a:off x="2019340" y="5669591"/>
            <a:ext cx="2285207" cy="1005381"/>
            <a:chOff x="1962943" y="2343765"/>
            <a:chExt cx="2285207" cy="1005381"/>
          </a:xfrm>
        </p:grpSpPr>
        <p:pic>
          <p:nvPicPr>
            <p:cNvPr id="30" name="Picture 3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2943" y="2343765"/>
              <a:ext cx="646113" cy="938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1" name="Picture 6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2037" y="2410933"/>
              <a:ext cx="646113" cy="938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2" name="Picture 7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8529" y="2410933"/>
              <a:ext cx="646113" cy="938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3" name="Group 32"/>
          <p:cNvGrpSpPr/>
          <p:nvPr/>
        </p:nvGrpSpPr>
        <p:grpSpPr>
          <a:xfrm>
            <a:off x="9345034" y="5720959"/>
            <a:ext cx="2285207" cy="1005381"/>
            <a:chOff x="1962943" y="2343765"/>
            <a:chExt cx="2285207" cy="1005381"/>
          </a:xfrm>
        </p:grpSpPr>
        <p:pic>
          <p:nvPicPr>
            <p:cNvPr id="34" name="Picture 3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2943" y="2343765"/>
              <a:ext cx="646113" cy="938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5" name="Picture 6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2037" y="2410933"/>
              <a:ext cx="646113" cy="938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6" name="Picture 7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8529" y="2410933"/>
              <a:ext cx="646113" cy="938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7" name="Oval 36"/>
          <p:cNvSpPr/>
          <p:nvPr/>
        </p:nvSpPr>
        <p:spPr>
          <a:xfrm>
            <a:off x="9821866" y="439641"/>
            <a:ext cx="2356058" cy="2408992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dirty="0" smtClean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</a:rPr>
              <a:t>5</a:t>
            </a:r>
            <a:endParaRPr lang="en-US" sz="19900" dirty="0">
              <a:ln>
                <a:solidFill>
                  <a:srgbClr val="00B05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9821866" y="439641"/>
            <a:ext cx="2356058" cy="2408992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dirty="0" smtClean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</a:rPr>
              <a:t>4</a:t>
            </a:r>
            <a:endParaRPr lang="en-US" sz="19900" dirty="0">
              <a:ln>
                <a:solidFill>
                  <a:srgbClr val="00B05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9821866" y="439641"/>
            <a:ext cx="2356058" cy="2408992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dirty="0" smtClean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</a:rPr>
              <a:t>3</a:t>
            </a:r>
            <a:endParaRPr lang="en-US" sz="19900" dirty="0">
              <a:ln>
                <a:solidFill>
                  <a:srgbClr val="00B05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9821866" y="439641"/>
            <a:ext cx="2356058" cy="2408992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dirty="0" smtClean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</a:rPr>
              <a:t>2</a:t>
            </a:r>
            <a:endParaRPr lang="en-US" sz="19900" dirty="0">
              <a:ln>
                <a:solidFill>
                  <a:srgbClr val="00B05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41" name="Oval 40"/>
          <p:cNvSpPr/>
          <p:nvPr/>
        </p:nvSpPr>
        <p:spPr>
          <a:xfrm>
            <a:off x="9821866" y="439641"/>
            <a:ext cx="2356058" cy="2408992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dirty="0" smtClean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</a:rPr>
              <a:t>1</a:t>
            </a:r>
            <a:endParaRPr lang="en-US" sz="19900" dirty="0">
              <a:ln>
                <a:solidFill>
                  <a:srgbClr val="00B05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42" name="Oval 41"/>
          <p:cNvSpPr/>
          <p:nvPr/>
        </p:nvSpPr>
        <p:spPr>
          <a:xfrm>
            <a:off x="9821866" y="439641"/>
            <a:ext cx="2356058" cy="2408992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dirty="0" smtClean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</a:rPr>
              <a:t>0</a:t>
            </a:r>
            <a:endParaRPr lang="en-US" sz="19900" dirty="0">
              <a:ln>
                <a:solidFill>
                  <a:srgbClr val="00B050"/>
                </a:solidFill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354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1.85185E-6 L 0.42995 -0.2618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7" y="-1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753893" y="1499286"/>
            <a:ext cx="7891975" cy="1866381"/>
          </a:xfrm>
          <a:prstGeom prst="roundRect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8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</a:t>
            </a:r>
            <a:endParaRPr lang="en-US" sz="8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76" y="27226"/>
            <a:ext cx="12192000" cy="1448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733279" y="3721246"/>
            <a:ext cx="4457700" cy="1562099"/>
            <a:chOff x="1028700" y="3409950"/>
            <a:chExt cx="4457700" cy="156209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/>
          </p:blipFill>
          <p:spPr>
            <a:xfrm>
              <a:off x="1028700" y="3409950"/>
              <a:ext cx="4457700" cy="1562099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1724758" y="3410819"/>
              <a:ext cx="748923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800" b="1" dirty="0" smtClean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en-US" sz="8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79815" y="5449007"/>
            <a:ext cx="4848062" cy="156680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6763" y="5449007"/>
            <a:ext cx="4462659" cy="156680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79815" y="3747262"/>
            <a:ext cx="4848062" cy="156680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971239" y="1104770"/>
            <a:ext cx="2578222" cy="3181459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7887963" y="3831031"/>
            <a:ext cx="74892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8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88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887963" y="5449007"/>
            <a:ext cx="74892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8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88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304283" y="5449007"/>
            <a:ext cx="74892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8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88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9821866" y="439641"/>
            <a:ext cx="2356058" cy="2408992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dirty="0" smtClean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</a:rPr>
              <a:t>5</a:t>
            </a:r>
            <a:endParaRPr lang="en-US" sz="19900" dirty="0">
              <a:ln>
                <a:solidFill>
                  <a:srgbClr val="00B05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9821866" y="439641"/>
            <a:ext cx="2356058" cy="2408992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dirty="0" smtClean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</a:rPr>
              <a:t>4</a:t>
            </a:r>
            <a:endParaRPr lang="en-US" sz="19900" dirty="0">
              <a:ln>
                <a:solidFill>
                  <a:srgbClr val="00B05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9821866" y="439641"/>
            <a:ext cx="2356058" cy="2408992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dirty="0" smtClean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</a:rPr>
              <a:t>3</a:t>
            </a:r>
            <a:endParaRPr lang="en-US" sz="19900" dirty="0">
              <a:ln>
                <a:solidFill>
                  <a:srgbClr val="00B05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9821866" y="439641"/>
            <a:ext cx="2356058" cy="2408992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dirty="0" smtClean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</a:rPr>
              <a:t>2</a:t>
            </a:r>
            <a:endParaRPr lang="en-US" sz="19900" dirty="0">
              <a:ln>
                <a:solidFill>
                  <a:srgbClr val="00B05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41" name="Oval 40"/>
          <p:cNvSpPr/>
          <p:nvPr/>
        </p:nvSpPr>
        <p:spPr>
          <a:xfrm>
            <a:off x="9821866" y="439641"/>
            <a:ext cx="2356058" cy="2408992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dirty="0" smtClean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</a:rPr>
              <a:t>1</a:t>
            </a:r>
            <a:endParaRPr lang="en-US" sz="19900" dirty="0">
              <a:ln>
                <a:solidFill>
                  <a:srgbClr val="00B05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42" name="Oval 41"/>
          <p:cNvSpPr/>
          <p:nvPr/>
        </p:nvSpPr>
        <p:spPr>
          <a:xfrm>
            <a:off x="9821866" y="439641"/>
            <a:ext cx="2356058" cy="2408992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dirty="0" smtClean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</a:rPr>
              <a:t>0</a:t>
            </a:r>
            <a:endParaRPr lang="en-US" sz="19900" dirty="0">
              <a:ln>
                <a:solidFill>
                  <a:srgbClr val="00B050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44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025" y="1352135"/>
            <a:ext cx="1798637" cy="216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563" y="1499286"/>
            <a:ext cx="1798637" cy="216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112" y="1455514"/>
            <a:ext cx="1798637" cy="216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924" y="3620402"/>
            <a:ext cx="1425762" cy="1716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097" y="5644090"/>
            <a:ext cx="1217616" cy="1465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909" y="5173614"/>
            <a:ext cx="1217616" cy="1465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3527" y="5597175"/>
            <a:ext cx="1217616" cy="1465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3075" y="5644090"/>
            <a:ext cx="1217616" cy="1465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456" y="3863193"/>
            <a:ext cx="1217616" cy="1465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12842">
            <a:off x="10569589" y="3466903"/>
            <a:ext cx="1217616" cy="1465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089569" y="3243221"/>
            <a:ext cx="1213209" cy="146316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029941" y="5439143"/>
            <a:ext cx="1451036" cy="160308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574643" y="5277581"/>
            <a:ext cx="1547871" cy="171733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878591" y="3948436"/>
            <a:ext cx="1213209" cy="1463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448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88 0.04375 L -0.17006 -0.48334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97" y="-2636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3.7037E-6 L -0.20573 -0.51759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86" y="-25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215166" y="1122363"/>
            <a:ext cx="8452834" cy="2387600"/>
          </a:xfrm>
        </p:spPr>
        <p:txBody>
          <a:bodyPr>
            <a:prstTxWarp prst="textWave2">
              <a:avLst/>
            </a:prstTxWarp>
          </a:bodyPr>
          <a:lstStyle/>
          <a:p>
            <a:r>
              <a:rPr lang="en-US" b="1" i="1" dirty="0" err="1" smtClean="0">
                <a:solidFill>
                  <a:srgbClr val="FF0000"/>
                </a:solidFill>
              </a:rPr>
              <a:t>Cô</a:t>
            </a:r>
            <a:r>
              <a:rPr lang="en-US" b="1" i="1" dirty="0" smtClean="0">
                <a:solidFill>
                  <a:srgbClr val="FF0000"/>
                </a:solidFill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</a:rPr>
              <a:t>chúc</a:t>
            </a:r>
            <a:r>
              <a:rPr lang="en-US" b="1" i="1" dirty="0" smtClean="0">
                <a:solidFill>
                  <a:srgbClr val="FF0000"/>
                </a:solidFill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</a:rPr>
              <a:t>các</a:t>
            </a:r>
            <a:r>
              <a:rPr lang="en-US" b="1" i="1" dirty="0" smtClean="0">
                <a:solidFill>
                  <a:srgbClr val="FF0000"/>
                </a:solidFill>
              </a:rPr>
              <a:t> con </a:t>
            </a:r>
            <a:r>
              <a:rPr lang="en-US" b="1" i="1" dirty="0" err="1" smtClean="0">
                <a:solidFill>
                  <a:srgbClr val="FF0000"/>
                </a:solidFill>
              </a:rPr>
              <a:t>luôn</a:t>
            </a:r>
            <a:r>
              <a:rPr lang="en-US" b="1" i="1" dirty="0" smtClean="0">
                <a:solidFill>
                  <a:srgbClr val="FF0000"/>
                </a:solidFill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</a:rPr>
              <a:t>chăm</a:t>
            </a:r>
            <a:r>
              <a:rPr lang="en-US" b="1" i="1" dirty="0" smtClean="0">
                <a:solidFill>
                  <a:srgbClr val="FF0000"/>
                </a:solidFill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</a:rPr>
              <a:t>ngoan</a:t>
            </a:r>
            <a:r>
              <a:rPr lang="en-US" b="1" i="1" dirty="0" smtClean="0">
                <a:solidFill>
                  <a:srgbClr val="FF0000"/>
                </a:solidFill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</a:rPr>
              <a:t>học</a:t>
            </a:r>
            <a:r>
              <a:rPr lang="en-US" b="1" i="1" dirty="0" smtClean="0">
                <a:solidFill>
                  <a:srgbClr val="FF0000"/>
                </a:solidFill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</a:rPr>
              <a:t>giỏi</a:t>
            </a:r>
            <a:r>
              <a:rPr lang="en-US" b="1" i="1" dirty="0" smtClean="0">
                <a:solidFill>
                  <a:srgbClr val="FF0000"/>
                </a:solidFill>
              </a:rPr>
              <a:t>!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266423" y="4194466"/>
            <a:ext cx="9144000" cy="1655762"/>
          </a:xfrm>
        </p:spPr>
        <p:txBody>
          <a:bodyPr>
            <a:normAutofit/>
          </a:bodyPr>
          <a:lstStyle/>
          <a:p>
            <a:r>
              <a:rPr lang="en-US" sz="4400" b="1" dirty="0" smtClean="0"/>
              <a:t>Xin </a:t>
            </a:r>
            <a:r>
              <a:rPr lang="en-US" sz="4400" b="1" dirty="0" err="1" smtClean="0"/>
              <a:t>chào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và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hẹn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gặp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lại</a:t>
            </a:r>
            <a:r>
              <a:rPr lang="en-US" sz="4400" b="1" dirty="0" smtClean="0"/>
              <a:t>!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201346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44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sz="6000" b="1" dirty="0" err="1" smtClean="0">
                <a:solidFill>
                  <a:srgbClr val="FF0000"/>
                </a:solidFill>
              </a:rPr>
              <a:t>Nội</a:t>
            </a:r>
            <a:r>
              <a:rPr lang="en-US" sz="6000" b="1" dirty="0" smtClean="0">
                <a:solidFill>
                  <a:srgbClr val="FF0000"/>
                </a:solidFill>
              </a:rPr>
              <a:t> dung 1:</a:t>
            </a:r>
          </a:p>
          <a:p>
            <a:pPr marL="0" indent="0" algn="ctr">
              <a:buNone/>
            </a:pPr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r>
              <a:rPr lang="en-US" sz="5400" b="1" i="1" dirty="0" err="1" smtClean="0">
                <a:solidFill>
                  <a:srgbClr val="FF0000"/>
                </a:solidFill>
              </a:rPr>
              <a:t>Ôn</a:t>
            </a:r>
            <a:r>
              <a:rPr lang="en-US" sz="5400" b="1" i="1" dirty="0" smtClean="0">
                <a:solidFill>
                  <a:srgbClr val="FF0000"/>
                </a:solidFill>
              </a:rPr>
              <a:t> </a:t>
            </a:r>
            <a:r>
              <a:rPr lang="en-US" sz="5400" b="1" i="1" dirty="0" err="1" smtClean="0">
                <a:solidFill>
                  <a:srgbClr val="FF0000"/>
                </a:solidFill>
              </a:rPr>
              <a:t>số</a:t>
            </a:r>
            <a:r>
              <a:rPr lang="en-US" sz="5400" b="1" i="1" dirty="0" smtClean="0">
                <a:solidFill>
                  <a:srgbClr val="FF0000"/>
                </a:solidFill>
              </a:rPr>
              <a:t> </a:t>
            </a:r>
            <a:r>
              <a:rPr lang="en-US" sz="5400" b="1" i="1" dirty="0" err="1" smtClean="0">
                <a:solidFill>
                  <a:srgbClr val="FF0000"/>
                </a:solidFill>
              </a:rPr>
              <a:t>lượng</a:t>
            </a:r>
            <a:r>
              <a:rPr lang="en-US" sz="5400" b="1" i="1" dirty="0" smtClean="0">
                <a:solidFill>
                  <a:srgbClr val="FF0000"/>
                </a:solidFill>
              </a:rPr>
              <a:t> </a:t>
            </a:r>
            <a:r>
              <a:rPr lang="en-US" sz="5400" b="1" i="1" dirty="0" err="1" smtClean="0">
                <a:solidFill>
                  <a:srgbClr val="FF0000"/>
                </a:solidFill>
              </a:rPr>
              <a:t>trong</a:t>
            </a:r>
            <a:r>
              <a:rPr lang="en-US" sz="5400" b="1" i="1" dirty="0" smtClean="0">
                <a:solidFill>
                  <a:srgbClr val="FF0000"/>
                </a:solidFill>
              </a:rPr>
              <a:t> </a:t>
            </a:r>
            <a:r>
              <a:rPr lang="en-US" sz="5400" b="1" i="1" dirty="0" err="1" smtClean="0">
                <a:solidFill>
                  <a:srgbClr val="FF0000"/>
                </a:solidFill>
              </a:rPr>
              <a:t>phạm</a:t>
            </a:r>
            <a:r>
              <a:rPr lang="en-US" sz="5400" b="1" i="1" dirty="0" smtClean="0">
                <a:solidFill>
                  <a:srgbClr val="FF0000"/>
                </a:solidFill>
              </a:rPr>
              <a:t> vi 5</a:t>
            </a:r>
            <a:endParaRPr lang="en-US" sz="5400" b="1" i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22501501"/>
      </p:ext>
    </p:extLst>
  </p:cSld>
  <p:clrMapOvr>
    <a:masterClrMapping/>
  </p:clrMapOvr>
  <p:transition spd="slow" advTm="6425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sz="8800" b="1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3417" y="5032005"/>
            <a:ext cx="1990789" cy="168890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83838" y="5335389"/>
            <a:ext cx="1864787" cy="15809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52048" y="5367217"/>
            <a:ext cx="2053303" cy="17407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2260" y="5144768"/>
            <a:ext cx="2324100" cy="19621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96" b="97630" l="8787" r="9372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482557" y="1851082"/>
            <a:ext cx="6373191" cy="562654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0561843" y="4372818"/>
            <a:ext cx="745717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800" b="1" dirty="0">
                <a:solidFill>
                  <a:srgbClr val="FF0000"/>
                </a:solidFill>
                <a:latin typeface="Calibri Light" panose="020F0302020204030204"/>
                <a:ea typeface="+mj-ea"/>
                <a:cs typeface="+mj-cs"/>
              </a:rPr>
              <a:t>5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414" y="4954148"/>
            <a:ext cx="2324100" cy="19621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28011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8423">
        <p15:prstTrans prst="fracture"/>
      </p:transition>
    </mc:Choice>
    <mc:Fallback xmlns="">
      <p:transition spd="slow" advTm="1842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242" b="93983" l="0" r="989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5307" y="4529797"/>
            <a:ext cx="1194748" cy="1581285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242" b="93983" l="0" r="989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0566" y="5049254"/>
            <a:ext cx="1446705" cy="1914757"/>
          </a:xfrm>
          <a:prstGeom prst="rect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242" b="93983" l="0" r="989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8529" y="5199581"/>
            <a:ext cx="1337434" cy="1770134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242" b="93983" l="0" r="989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449" y="4915067"/>
            <a:ext cx="1303606" cy="17253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709406" y="787792"/>
            <a:ext cx="4953276" cy="659604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8449197" y="4476306"/>
            <a:ext cx="745717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8800" b="1" dirty="0" smtClean="0">
                <a:solidFill>
                  <a:srgbClr val="FF0000"/>
                </a:solidFill>
                <a:latin typeface="Calibri Light" panose="020F0302020204030204"/>
              </a:rPr>
              <a:t>4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211901" y="5017789"/>
            <a:ext cx="1450974" cy="191431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608083" y="4779224"/>
            <a:ext cx="745717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8800" b="1" dirty="0" smtClean="0">
                <a:solidFill>
                  <a:srgbClr val="FF0000"/>
                </a:solidFill>
                <a:latin typeface="Calibri Light" panose="020F0302020204030204"/>
              </a:rPr>
              <a:t>5</a:t>
            </a:r>
            <a:endParaRPr lang="en-US" dirty="0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28257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5919">
        <p:fade/>
      </p:transition>
    </mc:Choice>
    <mc:Fallback xmlns="">
      <p:transition spd="med" advTm="3591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8800" b="1" dirty="0" smtClean="0">
                <a:solidFill>
                  <a:srgbClr val="FF0000"/>
                </a:solidFill>
                <a:latin typeface="Calibri Light" panose="020F0302020204030204"/>
              </a:rPr>
              <a:t>                                                                                                 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0582" y="4427293"/>
            <a:ext cx="1902117" cy="23471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88" b="92683" l="0" r="988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0859" y="4674710"/>
            <a:ext cx="2021147" cy="23098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04920" y="4847044"/>
            <a:ext cx="1872805" cy="2137546"/>
          </a:xfrm>
          <a:prstGeom prst="rect">
            <a:avLst/>
          </a:prstGeom>
          <a:effectLst>
            <a:softEdge rad="254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84299" y="4491095"/>
            <a:ext cx="1830868" cy="208968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499834" y="703072"/>
            <a:ext cx="4956478" cy="65964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02304" y="4849635"/>
            <a:ext cx="1877731" cy="21398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664862" y="4901579"/>
            <a:ext cx="1877731" cy="213988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383344" y="4623478"/>
            <a:ext cx="745717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8800" b="1" dirty="0" smtClean="0">
                <a:solidFill>
                  <a:srgbClr val="FF0000"/>
                </a:solidFill>
                <a:latin typeface="Calibri Light" panose="020F0302020204030204"/>
              </a:rPr>
              <a:t>5</a:t>
            </a:r>
            <a:endParaRPr lang="en-US" dirty="0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42497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4407">
        <p:fade/>
      </p:transition>
    </mc:Choice>
    <mc:Fallback xmlns="">
      <p:transition spd="med" advTm="3440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44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sz="5400" b="1" dirty="0" err="1" smtClean="0">
                <a:solidFill>
                  <a:srgbClr val="0070C0"/>
                </a:solidFill>
              </a:rPr>
              <a:t>Nội</a:t>
            </a:r>
            <a:r>
              <a:rPr lang="en-US" sz="5400" b="1" dirty="0" smtClean="0">
                <a:solidFill>
                  <a:srgbClr val="0070C0"/>
                </a:solidFill>
              </a:rPr>
              <a:t> dung 2:</a:t>
            </a:r>
          </a:p>
          <a:p>
            <a:pPr marL="0" indent="0" algn="ctr">
              <a:buNone/>
            </a:pP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800" b="1" i="1" dirty="0" err="1" smtClean="0">
                <a:solidFill>
                  <a:srgbClr val="FF0000"/>
                </a:solidFill>
              </a:rPr>
              <a:t>Tách</a:t>
            </a:r>
            <a:r>
              <a:rPr lang="en-US" sz="4800" b="1" i="1" dirty="0" smtClean="0">
                <a:solidFill>
                  <a:srgbClr val="FF0000"/>
                </a:solidFill>
              </a:rPr>
              <a:t> </a:t>
            </a:r>
            <a:r>
              <a:rPr lang="en-US" sz="4800" b="1" i="1" dirty="0" err="1" smtClean="0">
                <a:solidFill>
                  <a:srgbClr val="FF0000"/>
                </a:solidFill>
              </a:rPr>
              <a:t>và</a:t>
            </a:r>
            <a:r>
              <a:rPr lang="en-US" sz="4800" b="1" i="1" dirty="0" smtClean="0">
                <a:solidFill>
                  <a:srgbClr val="FF0000"/>
                </a:solidFill>
              </a:rPr>
              <a:t> </a:t>
            </a:r>
            <a:r>
              <a:rPr lang="en-US" sz="4800" b="1" i="1" dirty="0" err="1" smtClean="0">
                <a:solidFill>
                  <a:srgbClr val="FF0000"/>
                </a:solidFill>
              </a:rPr>
              <a:t>gộp</a:t>
            </a:r>
            <a:r>
              <a:rPr lang="en-US" sz="4800" b="1" i="1" dirty="0" smtClean="0">
                <a:solidFill>
                  <a:srgbClr val="FF0000"/>
                </a:solidFill>
              </a:rPr>
              <a:t> </a:t>
            </a:r>
            <a:r>
              <a:rPr lang="en-US" sz="4800" b="1" i="1" dirty="0" err="1" smtClean="0">
                <a:solidFill>
                  <a:srgbClr val="FF0000"/>
                </a:solidFill>
              </a:rPr>
              <a:t>nhóm</a:t>
            </a:r>
            <a:r>
              <a:rPr lang="en-US" sz="4800" b="1" i="1" dirty="0" smtClean="0">
                <a:solidFill>
                  <a:srgbClr val="FF0000"/>
                </a:solidFill>
              </a:rPr>
              <a:t> </a:t>
            </a:r>
            <a:r>
              <a:rPr lang="en-US" sz="4800" b="1" i="1" dirty="0" err="1" smtClean="0">
                <a:solidFill>
                  <a:srgbClr val="FF0000"/>
                </a:solidFill>
              </a:rPr>
              <a:t>có</a:t>
            </a:r>
            <a:r>
              <a:rPr lang="en-US" sz="4800" b="1" i="1" dirty="0" smtClean="0">
                <a:solidFill>
                  <a:srgbClr val="FF0000"/>
                </a:solidFill>
              </a:rPr>
              <a:t> </a:t>
            </a:r>
            <a:r>
              <a:rPr lang="en-US" sz="4800" b="1" i="1" dirty="0" err="1" smtClean="0">
                <a:solidFill>
                  <a:srgbClr val="FF0000"/>
                </a:solidFill>
              </a:rPr>
              <a:t>số</a:t>
            </a:r>
            <a:r>
              <a:rPr lang="en-US" sz="4800" b="1" i="1" dirty="0" smtClean="0">
                <a:solidFill>
                  <a:srgbClr val="FF0000"/>
                </a:solidFill>
              </a:rPr>
              <a:t> </a:t>
            </a:r>
            <a:r>
              <a:rPr lang="en-US" sz="4800" b="1" i="1" dirty="0" err="1" smtClean="0">
                <a:solidFill>
                  <a:srgbClr val="FF0000"/>
                </a:solidFill>
              </a:rPr>
              <a:t>lượng</a:t>
            </a:r>
            <a:r>
              <a:rPr lang="en-US" sz="4800" b="1" i="1" dirty="0" smtClean="0">
                <a:solidFill>
                  <a:srgbClr val="FF0000"/>
                </a:solidFill>
              </a:rPr>
              <a:t> 5</a:t>
            </a:r>
            <a:endParaRPr lang="en-US" sz="4800" b="1" i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51554649"/>
      </p:ext>
    </p:extLst>
  </p:cSld>
  <p:clrMapOvr>
    <a:masterClrMapping/>
  </p:clrMapOvr>
  <p:transition spd="slow" advTm="11224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55409"/>
            <a:ext cx="10515600" cy="1969477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 err="1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Phần</a:t>
            </a:r>
            <a:r>
              <a:rPr lang="en-US" sz="5400" b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1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6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Tách</a:t>
            </a:r>
            <a:r>
              <a:rPr lang="en-US" sz="6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6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6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endParaRPr lang="en-US" sz="6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726" y="4164039"/>
            <a:ext cx="10515600" cy="1702190"/>
          </a:xfrm>
        </p:spPr>
        <p:txBody>
          <a:bodyPr/>
          <a:lstStyle/>
          <a:p>
            <a:endParaRPr lang="en-US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54995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963">
        <p:split orient="vert"/>
      </p:transition>
    </mc:Choice>
    <mc:Fallback xmlns="">
      <p:transition spd="slow" advTm="6963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513342" y="3353548"/>
            <a:ext cx="3826412" cy="12132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7785" y="0"/>
            <a:ext cx="8989255" cy="3180667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6196818" y="2335237"/>
            <a:ext cx="1709225" cy="98036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3495821" y="2302740"/>
            <a:ext cx="1688124" cy="105080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491176" y="3385547"/>
            <a:ext cx="3418450" cy="12001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841567" y="3278237"/>
            <a:ext cx="66075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3" name="Rectangle 2"/>
          <p:cNvSpPr/>
          <p:nvPr/>
        </p:nvSpPr>
        <p:spPr>
          <a:xfrm>
            <a:off x="1252025" y="5697415"/>
            <a:ext cx="2504049" cy="70338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</a:rPr>
              <a:t>1- 4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171945" y="5672796"/>
            <a:ext cx="2504049" cy="70338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</a:rPr>
              <a:t>3 - 1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93921" y="5675141"/>
            <a:ext cx="2504049" cy="70338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</a:rPr>
              <a:t>2 - 3</a:t>
            </a:r>
            <a:endParaRPr lang="en-US" sz="4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7116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21587">
        <p15:prstTrans prst="crush"/>
      </p:transition>
    </mc:Choice>
    <mc:Fallback xmlns="">
      <p:transition spd="slow" advTm="2158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5|4.6|4.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3|1|0.9|1.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6|1.1|1.3|1.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5|1.4|1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2|1|1.1|1.2|1.4|0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2|1.2|1.3|1.3|1.8|13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4|1|1.2|1.1|11.1|8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|6.7|1|1.8|7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1|3.6|1.3|3.3|7.9|1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1123</TotalTime>
  <Words>251</Words>
  <Application>Microsoft Office PowerPoint</Application>
  <PresentationFormat>Widescreen</PresentationFormat>
  <Paragraphs>129</Paragraphs>
  <Slides>27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Times New Roman</vt:lpstr>
      <vt:lpstr>Office Theme</vt:lpstr>
      <vt:lpstr>PowerPoint Presentation</vt:lpstr>
      <vt:lpstr>                                Nội dung 1:   Ôn số lượng trong phạm vi 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Phần 1 Tách theo yêu cầu</vt:lpstr>
      <vt:lpstr>PowerPoint Presentation</vt:lpstr>
      <vt:lpstr>PowerPoint Presentation</vt:lpstr>
      <vt:lpstr>PowerPoint Presentation</vt:lpstr>
      <vt:lpstr>PowerPoint Presentation</vt:lpstr>
      <vt:lpstr>5</vt:lpstr>
      <vt:lpstr>Phần 2     Tách theo ý thích</vt:lpstr>
      <vt:lpstr>PowerPoint Presentation</vt:lpstr>
      <vt:lpstr>PowerPoint Presentation</vt:lpstr>
      <vt:lpstr>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Cô chúc các con luôn chăm ngoan học giỏi!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Techsi.vn</cp:lastModifiedBy>
  <cp:revision>101</cp:revision>
  <dcterms:created xsi:type="dcterms:W3CDTF">2021-02-23T01:13:29Z</dcterms:created>
  <dcterms:modified xsi:type="dcterms:W3CDTF">2025-05-09T08:36:49Z</dcterms:modified>
</cp:coreProperties>
</file>