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64" r:id="rId6"/>
    <p:sldId id="269" r:id="rId7"/>
    <p:sldId id="268" r:id="rId8"/>
    <p:sldId id="266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B00-2A8B-446B-A004-366C7BDADC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9"/>
            <a:ext cx="12192000" cy="689424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-36239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TRƯỜNG MẦM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NON BAN MAI XANH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2819" y="2940715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95313" y="3682451"/>
            <a:ext cx="658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“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Bác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Hồ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em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”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06064" y="6415949"/>
            <a:ext cx="2719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học</a:t>
            </a:r>
            <a:r>
              <a:rPr lang="en-US" altLang="en-US" sz="2000" b="1" dirty="0">
                <a:solidFill>
                  <a:srgbClr val="002060"/>
                </a:solidFill>
              </a:rPr>
              <a:t>: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2024- 2025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15984" r="15677" b="16771"/>
          <a:stretch/>
        </p:blipFill>
        <p:spPr>
          <a:xfrm>
            <a:off x="5348661" y="860678"/>
            <a:ext cx="1414491" cy="14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503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12192000" cy="684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61" y="3077964"/>
            <a:ext cx="6604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thơ nói về điều gì?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885" y="1538242"/>
            <a:ext cx="964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 em ra đời Bác Hồ con không?</a:t>
            </a:r>
          </a:p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 thơ nào nói lên điều đó?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6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500" y="1538242"/>
            <a:ext cx="8717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 Bác không còn nhưng Bác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đã để lại cho chúng ta những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741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76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365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0" y="0"/>
            <a:ext cx="944962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585" y="1538242"/>
            <a:ext cx="76368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Bác không còn nhưng mọi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người vẫn cảm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0558896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1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857250"/>
            <a:ext cx="13411200" cy="857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964" y="1536501"/>
            <a:ext cx="404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438" y="-209008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822" y="2554744"/>
            <a:ext cx="5293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Đêm qua em</a:t>
            </a:r>
          </a:p>
          <a:p>
            <a:pPr algn="ctr"/>
            <a:r>
              <a:rPr lang="en-US" sz="4400" b="1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 gặp Bác Hồ</a:t>
            </a:r>
            <a:endParaRPr lang="en-US" sz="4400" b="1" cap="none" spc="0">
              <a:ln w="0"/>
              <a:solidFill>
                <a:srgbClr val="660066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976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9" y="1538242"/>
            <a:ext cx="9668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58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2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16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947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260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32" y="2523876"/>
            <a:ext cx="810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nội dung bài thơ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10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914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204</Words>
  <Application>Microsoft Office PowerPoint</Application>
  <PresentationFormat>Widescreen</PresentationFormat>
  <Paragraphs>39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20</cp:revision>
  <dcterms:created xsi:type="dcterms:W3CDTF">2024-05-12T03:38:32Z</dcterms:created>
  <dcterms:modified xsi:type="dcterms:W3CDTF">2025-05-07T08:30:59Z</dcterms:modified>
</cp:coreProperties>
</file>