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76" r:id="rId3"/>
    <p:sldId id="283" r:id="rId4"/>
    <p:sldId id="285" r:id="rId5"/>
    <p:sldId id="284" r:id="rId6"/>
    <p:sldId id="286" r:id="rId7"/>
    <p:sldId id="298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715"/>
  </p:normalViewPr>
  <p:slideViewPr>
    <p:cSldViewPr snapToGrid="0">
      <p:cViewPr varScale="1">
        <p:scale>
          <a:sx n="97" d="100"/>
          <a:sy n="97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C008-23EF-5645-81DE-CE77C6529B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761388" y="2117790"/>
            <a:ext cx="85344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  <a:endParaRPr lang="en-US" sz="5000" b="1" dirty="0">
              <a:solidFill>
                <a:srgbClr val="FF0000"/>
              </a:solidFill>
              <a:latin typeface="UTM Avo" panose="02040603050506020204" pitchFamily="18"/>
              <a:cs typeface="Times New Roman" panose="02020603050405020304"/>
            </a:endParaRPr>
          </a:p>
          <a:p>
            <a:pPr lvl="0" algn="ctr" defTabSz="457200">
              <a:defRPr/>
            </a:pP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VĐ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anh lên tàu lửa”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</a:t>
            </a: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kumimoji="0" lang="en-US" sz="3600" b="1" kern="1200" cap="none" spc="0" normalizeH="0" baseline="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kumimoji="0" lang="en-US" sz="3600" b="1" kern="1200" cap="none" spc="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/>
              <a:cs typeface="Times New Roman" panose="02020603050405020304" pitchFamily="18" charset="0"/>
            </a:endParaRPr>
          </a:p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sz="3600" b="1" kern="1200" cap="none" spc="0" normalizeH="0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150954" y="149495"/>
            <a:ext cx="184731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</a:pPr>
            <a:endParaRPr kumimoji="0" sz="2000" b="1" kern="1200" cap="none" spc="0" normalizeH="0" baseline="0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192" y="244992"/>
            <a:ext cx="2196923" cy="2185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18930" y="-65726"/>
            <a:ext cx="6222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3177034" y="2458366"/>
            <a:ext cx="84918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Hoạt động gây hứng thú</a:t>
            </a:r>
          </a:p>
          <a:p>
            <a:pPr algn="ctr"/>
            <a:r>
              <a:rPr lang="vi-VN" altLang="en-US" sz="4400" b="1" dirty="0" smtClean="0">
                <a:solidFill>
                  <a:srgbClr val="002060"/>
                </a:solidFill>
                <a:latin typeface="+mj-lt"/>
              </a:rPr>
              <a:t>Cô </a:t>
            </a:r>
            <a:r>
              <a:rPr lang="vi-VN" altLang="en-US" sz="4400" b="1" dirty="0">
                <a:solidFill>
                  <a:srgbClr val="002060"/>
                </a:solidFill>
                <a:latin typeface="+mj-lt"/>
              </a:rPr>
              <a:t>và trẻ </a:t>
            </a:r>
            <a:r>
              <a:rPr lang="vi-VN" altLang="en-US" sz="4400" b="1" dirty="0" smtClean="0">
                <a:solidFill>
                  <a:srgbClr val="002060"/>
                </a:solidFill>
                <a:latin typeface="+mj-lt"/>
              </a:rPr>
              <a:t>cùng chơi trò</a:t>
            </a:r>
          </a:p>
          <a:p>
            <a:pPr algn="ctr"/>
            <a:r>
              <a:rPr lang="vi-VN" altLang="en-US" sz="4400" b="1" dirty="0" smtClean="0">
                <a:solidFill>
                  <a:srgbClr val="002060"/>
                </a:solidFill>
                <a:latin typeface="+mj-lt"/>
              </a:rPr>
              <a:t>“tiếng xe gì kêu”</a:t>
            </a:r>
            <a:endParaRPr lang="vi-VN" alt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uongxedap193201816_252019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36557" y="5520160"/>
            <a:ext cx="609600" cy="609600"/>
          </a:xfrm>
          <a:prstGeom prst="rect">
            <a:avLst/>
          </a:prstGeom>
        </p:spPr>
      </p:pic>
      <p:pic>
        <p:nvPicPr>
          <p:cNvPr id="3" name="Tieng-coi-xe-m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07484" y="5693780"/>
            <a:ext cx="609600" cy="609600"/>
          </a:xfrm>
          <a:prstGeom prst="rect">
            <a:avLst/>
          </a:prstGeom>
        </p:spPr>
      </p:pic>
      <p:pic>
        <p:nvPicPr>
          <p:cNvPr id="4" name="tieng_coi_-_mam_non_gia_thuong_252019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71949" y="55795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423044" y="1161137"/>
            <a:ext cx="84677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 dirty="0">
                <a:solidFill>
                  <a:srgbClr val="FF0000"/>
                </a:solidFill>
                <a:latin typeface="+mj-lt"/>
                <a:sym typeface="+mn-ea"/>
              </a:rPr>
              <a:t>          </a:t>
            </a:r>
          </a:p>
          <a:p>
            <a:pPr algn="ctr"/>
            <a:r>
              <a:rPr lang="vi-VN" altLang="en-US" sz="6000" b="1" dirty="0">
                <a:solidFill>
                  <a:srgbClr val="FF0000"/>
                </a:solidFill>
                <a:latin typeface="+mj-lt"/>
                <a:sym typeface="+mn-ea"/>
              </a:rPr>
              <a:t>Cô hát lần 1: </a:t>
            </a:r>
            <a:endParaRPr lang="vi-VN" altLang="en-US" sz="6000" b="1" dirty="0" smtClean="0">
              <a:solidFill>
                <a:srgbClr val="FF0000"/>
              </a:solidFill>
              <a:latin typeface="+mj-lt"/>
              <a:sym typeface="+mn-ea"/>
            </a:endParaRPr>
          </a:p>
          <a:p>
            <a:pPr algn="ctr"/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Kết 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hợp vận động minh họa theo bài hát</a:t>
            </a:r>
            <a:endParaRPr lang="vi-VN" altLang="en-US" sz="4400" b="1" dirty="0">
              <a:solidFill>
                <a:srgbClr val="002060"/>
              </a:solidFill>
              <a:latin typeface="+mj-lt"/>
              <a:sym typeface="+mn-ea"/>
            </a:endParaRPr>
          </a:p>
          <a:p>
            <a:endParaRPr lang="vi-VN" altLang="en-US" sz="6000" dirty="0">
              <a:solidFill>
                <a:srgbClr val="FF0000"/>
              </a:solidFill>
              <a:latin typeface="+mj-lt"/>
            </a:endParaRPr>
          </a:p>
          <a:p>
            <a:endParaRPr lang="en-US" sz="3600" dirty="0"/>
          </a:p>
        </p:txBody>
      </p:sp>
      <p:pic>
        <p:nvPicPr>
          <p:cNvPr id="3" name="MoiLenTauL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6594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92244" y="187660"/>
            <a:ext cx="960440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 </a:t>
            </a: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hát lần 2: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kết hợp vận động minh họa và giải thích từng động </a:t>
            </a:r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tác</a:t>
            </a:r>
            <a:endParaRPr lang="vi-VN" altLang="en-US" sz="4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  <a:sym typeface="+mn-ea"/>
            </a:endParaRPr>
          </a:p>
          <a:p>
            <a:endParaRPr lang="vi-VN" dirty="0" smtClean="0"/>
          </a:p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+“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Nào mời anh lên tàu lửa chúng mình đi”: Dậm chân kết hợp với đánh tay theo nhịp.</a:t>
            </a:r>
          </a:p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+ “Đi đi khắp nơi mà không thích sao?”: Hai tay chống hông kết hợp với kí một chân ra trước, sau đó đổi bên cho đến hết lời bài hát.</a:t>
            </a:r>
          </a:p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+ “Nào mời anh lên tàu lửa chúng mình đi”: Dậm chân kết hợp với đánh tay theo nhịp.</a:t>
            </a:r>
          </a:p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+ “Đi đi khắp nơi mà không tốn tiền?”: Hai tay chống hông kết hợp với kí một chân ra trước, sau đó đổi bên cho đến hết lời bài hát.</a:t>
            </a:r>
          </a:p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+ “Anh có đi không?”: Một tay chống hông, một tay chỉ nhẹ về trước theo nhịp.</a:t>
            </a:r>
          </a:p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+ “Tôi đi, tôi đi”: Hai tay chống hông, gật đầu theo nhịp</a:t>
            </a:r>
          </a:p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+ “Anh có đi không?”: Đổi tay, một tay chống hông, một tay chỉ nhẹ về trước theo nhịp.</a:t>
            </a:r>
          </a:p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+ “Tôi đi, tôi đi”: Hai tay chống hông, gật đầu theo nhịp</a:t>
            </a:r>
          </a:p>
        </p:txBody>
      </p:sp>
      <p:pic>
        <p:nvPicPr>
          <p:cNvPr id="2" name="MoiLenTauL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8335" y="57494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45945" y="1775460"/>
            <a:ext cx="84918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864450" y="1987309"/>
            <a:ext cx="7851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 </a:t>
            </a:r>
            <a:r>
              <a:rPr lang="vi-VN" altLang="en-US" dirty="0"/>
              <a:t>                                  </a:t>
            </a:r>
            <a:r>
              <a:rPr lang="vi-VN" altLang="en-US" dirty="0">
                <a:solidFill>
                  <a:srgbClr val="FF0000"/>
                </a:solidFill>
              </a:rPr>
              <a:t> 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Lần 3 </a:t>
            </a:r>
          </a:p>
          <a:p>
            <a:pPr algn="ctr"/>
            <a:r>
              <a:rPr lang="vi-VN" dirty="0"/>
              <a:t> </a:t>
            </a:r>
            <a:r>
              <a:rPr lang="vi-VN" sz="5400" b="1" dirty="0">
                <a:solidFill>
                  <a:srgbClr val="002060"/>
                </a:solidFill>
                <a:latin typeface="+mj-lt"/>
              </a:rPr>
              <a:t>Cô cho trẻ hát và vận động 2-3 lần</a:t>
            </a:r>
            <a:endParaRPr lang="en-US" altLang="en-US" sz="5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MoiLenTauL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7653" y="60410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45945" y="1775460"/>
            <a:ext cx="84918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331669" y="2328862"/>
            <a:ext cx="8593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vi-VN" sz="4800" b="1" dirty="0" smtClean="0">
                <a:solidFill>
                  <a:srgbClr val="FF0000"/>
                </a:solidFill>
                <a:latin typeface="+mj-lt"/>
              </a:rPr>
              <a:t>TCAN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: </a:t>
            </a:r>
            <a:endParaRPr lang="vi-VN" sz="48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Nghe 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âm thanh đoán tên phương </a:t>
            </a:r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tiện:</a:t>
            </a:r>
            <a:endParaRPr lang="vi-VN" altLang="en-US" sz="48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chuongxedap193201816_252019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82272" y="5789270"/>
            <a:ext cx="609600" cy="609600"/>
          </a:xfrm>
          <a:prstGeom prst="rect">
            <a:avLst/>
          </a:prstGeom>
        </p:spPr>
      </p:pic>
      <p:pic>
        <p:nvPicPr>
          <p:cNvPr id="7" name="Tieng-coi-xe-m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40345" y="5789270"/>
            <a:ext cx="609600" cy="609600"/>
          </a:xfrm>
          <a:prstGeom prst="rect">
            <a:avLst/>
          </a:prstGeom>
        </p:spPr>
      </p:pic>
      <p:pic>
        <p:nvPicPr>
          <p:cNvPr id="8" name="tieng_coi_-_mam_non_gia_thuong_252019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30630" y="576804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400425" y="1318260"/>
            <a:ext cx="5706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thúc:</a:t>
            </a:r>
          </a:p>
          <a:p>
            <a:pPr algn="ctr"/>
            <a:r>
              <a:rPr lang="vi-VN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và chuyển hoạt động</a:t>
            </a:r>
            <a:endParaRPr lang="vi-V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300</Words>
  <Application>Microsoft Office PowerPoint</Application>
  <PresentationFormat>Widescreen</PresentationFormat>
  <Paragraphs>30</Paragraphs>
  <Slides>7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Techsi.vn</cp:lastModifiedBy>
  <cp:revision>16</cp:revision>
  <dcterms:created xsi:type="dcterms:W3CDTF">2024-10-20T06:43:00Z</dcterms:created>
  <dcterms:modified xsi:type="dcterms:W3CDTF">2025-04-23T08:46:11Z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3FC05B7A3DDC41BE8CB1AF6ABF16B61D_13</vt:lpwstr>
  </property>
  <property fmtid="{D5CDD505-2E9C-101B-9397-08002B2CF9AE}" pid="3" name="KSOProductBuildVer">
    <vt:lpwstr>1033-12.2.0.20326</vt:lpwstr>
  </property>
</Properties>
</file>