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3" r:id="rId7"/>
    <p:sldId id="264" r:id="rId8"/>
    <p:sldId id="262" r:id="rId9"/>
    <p:sldId id="260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00FF"/>
    <a:srgbClr val="009900"/>
    <a:srgbClr val="FF3300"/>
    <a:srgbClr val="FFCC00"/>
    <a:srgbClr val="FF9933"/>
    <a:srgbClr val="66FF33"/>
    <a:srgbClr val="FF66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01CD9-8087-42A8-9893-9CE7A04CFB0F}" type="datetimeFigureOut">
              <a:rPr lang="en-US" smtClean="0"/>
              <a:t>05-May-25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9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3.m4a"/><Relationship Id="rId11" Type="http://schemas.microsoft.com/office/2007/relationships/hdphoto" Target="../media/hdphoto8.wdp"/><Relationship Id="rId5" Type="http://schemas.microsoft.com/office/2007/relationships/media" Target="../media/media33.m4a"/><Relationship Id="rId10" Type="http://schemas.openxmlformats.org/officeDocument/2006/relationships/image" Target="../media/image32.png"/><Relationship Id="rId4" Type="http://schemas.openxmlformats.org/officeDocument/2006/relationships/audio" Target="../media/media10.m4a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9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audio" Target="../media/media35.m4a"/><Relationship Id="rId11" Type="http://schemas.microsoft.com/office/2007/relationships/hdphoto" Target="../media/hdphoto9.wdp"/><Relationship Id="rId5" Type="http://schemas.microsoft.com/office/2007/relationships/media" Target="../media/media35.m4a"/><Relationship Id="rId10" Type="http://schemas.openxmlformats.org/officeDocument/2006/relationships/image" Target="../media/image34.png"/><Relationship Id="rId4" Type="http://schemas.openxmlformats.org/officeDocument/2006/relationships/audio" Target="../media/media10.m4a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0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7.m4a"/><Relationship Id="rId11" Type="http://schemas.openxmlformats.org/officeDocument/2006/relationships/slide" Target="slide9.xml"/><Relationship Id="rId5" Type="http://schemas.microsoft.com/office/2007/relationships/media" Target="../media/media37.m4a"/><Relationship Id="rId10" Type="http://schemas.openxmlformats.org/officeDocument/2006/relationships/image" Target="../media/image36.png"/><Relationship Id="rId4" Type="http://schemas.openxmlformats.org/officeDocument/2006/relationships/audio" Target="../media/media10.m4a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.png"/><Relationship Id="rId3" Type="http://schemas.microsoft.com/office/2007/relationships/media" Target="../media/media39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9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audio" Target="../media/media10.m4a"/><Relationship Id="rId11" Type="http://schemas.microsoft.com/office/2007/relationships/hdphoto" Target="../media/hdphoto10.wdp"/><Relationship Id="rId5" Type="http://schemas.microsoft.com/office/2007/relationships/media" Target="../media/media10.m4a"/><Relationship Id="rId10" Type="http://schemas.openxmlformats.org/officeDocument/2006/relationships/image" Target="../media/image38.png"/><Relationship Id="rId4" Type="http://schemas.openxmlformats.org/officeDocument/2006/relationships/audio" Target="../media/media39.m4a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4.png"/><Relationship Id="rId5" Type="http://schemas.microsoft.com/office/2007/relationships/media" Target="../media/media4.m4a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microsoft.com/office/2007/relationships/hdphoto" Target="../media/hdphoto1.wdp"/><Relationship Id="rId3" Type="http://schemas.microsoft.com/office/2007/relationships/media" Target="../media/media9.m4a"/><Relationship Id="rId7" Type="http://schemas.microsoft.com/office/2007/relationships/media" Target="../media/media11.m4a"/><Relationship Id="rId12" Type="http://schemas.openxmlformats.org/officeDocument/2006/relationships/image" Target="../media/image9.png"/><Relationship Id="rId2" Type="http://schemas.openxmlformats.org/officeDocument/2006/relationships/audio" Target="../media/media8.m4a"/><Relationship Id="rId16" Type="http://schemas.openxmlformats.org/officeDocument/2006/relationships/image" Target="../media/image2.png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8.jpeg"/><Relationship Id="rId5" Type="http://schemas.microsoft.com/office/2007/relationships/media" Target="../media/media10.m4a"/><Relationship Id="rId15" Type="http://schemas.openxmlformats.org/officeDocument/2006/relationships/image" Target="../media/image11.jpeg"/><Relationship Id="rId10" Type="http://schemas.openxmlformats.org/officeDocument/2006/relationships/audio" Target="../media/audio1.wav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12.png"/><Relationship Id="rId1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microsoft.com/office/2007/relationships/media" Target="../media/media10.m4a"/><Relationship Id="rId12" Type="http://schemas.openxmlformats.org/officeDocument/2006/relationships/audio" Target="../media/audio1.wav"/><Relationship Id="rId17" Type="http://schemas.openxmlformats.org/officeDocument/2006/relationships/image" Target="../media/image15.jpeg"/><Relationship Id="rId2" Type="http://schemas.openxmlformats.org/officeDocument/2006/relationships/audio" Target="../media/media12.m4a"/><Relationship Id="rId16" Type="http://schemas.microsoft.com/office/2007/relationships/hdphoto" Target="../media/hdphoto2.wdp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slideLayout" Target="../slideLayouts/slideLayout7.xml"/><Relationship Id="rId5" Type="http://schemas.microsoft.com/office/2007/relationships/media" Target="../media/media14.m4a"/><Relationship Id="rId15" Type="http://schemas.openxmlformats.org/officeDocument/2006/relationships/image" Target="../media/image14.png"/><Relationship Id="rId10" Type="http://schemas.openxmlformats.org/officeDocument/2006/relationships/audio" Target="../media/media15.m4a"/><Relationship Id="rId4" Type="http://schemas.openxmlformats.org/officeDocument/2006/relationships/audio" Target="../media/media13.m4a"/><Relationship Id="rId9" Type="http://schemas.microsoft.com/office/2007/relationships/media" Target="../media/media15.m4a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18.jpeg"/><Relationship Id="rId3" Type="http://schemas.microsoft.com/office/2007/relationships/media" Target="../media/media10.m4a"/><Relationship Id="rId7" Type="http://schemas.microsoft.com/office/2007/relationships/media" Target="../media/media18.m4a"/><Relationship Id="rId12" Type="http://schemas.openxmlformats.org/officeDocument/2006/relationships/image" Target="../media/image1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7.m4a"/><Relationship Id="rId11" Type="http://schemas.openxmlformats.org/officeDocument/2006/relationships/image" Target="../media/image16.jpeg"/><Relationship Id="rId5" Type="http://schemas.microsoft.com/office/2007/relationships/media" Target="../media/media17.m4a"/><Relationship Id="rId1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image" Target="../media/image21.png"/><Relationship Id="rId18" Type="http://schemas.microsoft.com/office/2007/relationships/hdphoto" Target="../media/hdphoto6.wdp"/><Relationship Id="rId3" Type="http://schemas.microsoft.com/office/2007/relationships/media" Target="../media/media10.m4a"/><Relationship Id="rId7" Type="http://schemas.microsoft.com/office/2007/relationships/media" Target="../media/media21.m4a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9.m4a"/><Relationship Id="rId16" Type="http://schemas.microsoft.com/office/2007/relationships/hdphoto" Target="../media/hdphoto5.wdp"/><Relationship Id="rId1" Type="http://schemas.microsoft.com/office/2007/relationships/media" Target="../media/media19.m4a"/><Relationship Id="rId6" Type="http://schemas.openxmlformats.org/officeDocument/2006/relationships/audio" Target="../media/media20.m4a"/><Relationship Id="rId11" Type="http://schemas.openxmlformats.org/officeDocument/2006/relationships/image" Target="../media/image20.png"/><Relationship Id="rId5" Type="http://schemas.microsoft.com/office/2007/relationships/media" Target="../media/media20.m4a"/><Relationship Id="rId15" Type="http://schemas.openxmlformats.org/officeDocument/2006/relationships/image" Target="../media/image22.png"/><Relationship Id="rId10" Type="http://schemas.openxmlformats.org/officeDocument/2006/relationships/audio" Target="../media/audio1.wav"/><Relationship Id="rId19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microsoft.com/office/2007/relationships/media" Target="../media/media28.mp3"/><Relationship Id="rId18" Type="http://schemas.openxmlformats.org/officeDocument/2006/relationships/audio" Target="../media/media30.mp3"/><Relationship Id="rId3" Type="http://schemas.microsoft.com/office/2007/relationships/media" Target="../media/media23.m4a"/><Relationship Id="rId21" Type="http://schemas.openxmlformats.org/officeDocument/2006/relationships/image" Target="../media/image2.png"/><Relationship Id="rId7" Type="http://schemas.microsoft.com/office/2007/relationships/media" Target="../media/media25.m4a"/><Relationship Id="rId12" Type="http://schemas.openxmlformats.org/officeDocument/2006/relationships/audio" Target="../media/media27.m4a"/><Relationship Id="rId17" Type="http://schemas.microsoft.com/office/2007/relationships/media" Target="../media/media30.mp3"/><Relationship Id="rId2" Type="http://schemas.openxmlformats.org/officeDocument/2006/relationships/audio" Target="../media/media22.m4a"/><Relationship Id="rId16" Type="http://schemas.openxmlformats.org/officeDocument/2006/relationships/audio" Target="../media/media29.m4a"/><Relationship Id="rId20" Type="http://schemas.openxmlformats.org/officeDocument/2006/relationships/image" Target="../media/image24.jpg"/><Relationship Id="rId1" Type="http://schemas.microsoft.com/office/2007/relationships/media" Target="../media/media22.m4a"/><Relationship Id="rId6" Type="http://schemas.openxmlformats.org/officeDocument/2006/relationships/audio" Target="../media/media24.mp3"/><Relationship Id="rId11" Type="http://schemas.microsoft.com/office/2007/relationships/media" Target="../media/media27.m4a"/><Relationship Id="rId5" Type="http://schemas.microsoft.com/office/2007/relationships/media" Target="../media/media24.mp3"/><Relationship Id="rId15" Type="http://schemas.microsoft.com/office/2007/relationships/media" Target="../media/media29.m4a"/><Relationship Id="rId10" Type="http://schemas.openxmlformats.org/officeDocument/2006/relationships/audio" Target="../media/media26.mp3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23.m4a"/><Relationship Id="rId9" Type="http://schemas.microsoft.com/office/2007/relationships/media" Target="../media/media26.mp3"/><Relationship Id="rId14" Type="http://schemas.openxmlformats.org/officeDocument/2006/relationships/audio" Target="../media/media28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12" Type="http://schemas.openxmlformats.org/officeDocument/2006/relationships/image" Target="../media/image29.png"/><Relationship Id="rId2" Type="http://schemas.openxmlformats.org/officeDocument/2006/relationships/audio" Target="../media/media31.m4a"/><Relationship Id="rId16" Type="http://schemas.openxmlformats.org/officeDocument/2006/relationships/image" Target="../media/image2.png"/><Relationship Id="rId1" Type="http://schemas.microsoft.com/office/2007/relationships/media" Target="../media/media31.m4a"/><Relationship Id="rId6" Type="http://schemas.microsoft.com/office/2007/relationships/hdphoto" Target="../media/hdphoto7.wdp"/><Relationship Id="rId11" Type="http://schemas.openxmlformats.org/officeDocument/2006/relationships/slide" Target="slide12.xml"/><Relationship Id="rId5" Type="http://schemas.openxmlformats.org/officeDocument/2006/relationships/image" Target="../media/image26.png"/><Relationship Id="rId15" Type="http://schemas.openxmlformats.org/officeDocument/2006/relationships/slide" Target="slide14.xml"/><Relationship Id="rId10" Type="http://schemas.openxmlformats.org/officeDocument/2006/relationships/image" Target="../media/image28.png"/><Relationship Id="rId4" Type="http://schemas.openxmlformats.org/officeDocument/2006/relationships/image" Target="../media/image25.jpg"/><Relationship Id="rId9" Type="http://schemas.openxmlformats.org/officeDocument/2006/relationships/slide" Target="slide11.xml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610" y="112309"/>
            <a:ext cx="833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3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3017" y="2547351"/>
            <a:ext cx="8258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x, v, r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7995" y="4020407"/>
            <a:ext cx="4769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7336" y="1590869"/>
            <a:ext cx="640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 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9896" y="6606344"/>
            <a:ext cx="188890" cy="188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04" y="499352"/>
            <a:ext cx="1253176" cy="125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ải thiều Lục Ngạn - Đặc sản vải thiều Bắc Gia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85" y="2472582"/>
            <a:ext cx="4344163" cy="27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84880" y="2206064"/>
            <a:ext cx="39421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qu</a:t>
            </a:r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¶ </a:t>
            </a:r>
            <a:r>
              <a:rPr lang="en-US" sz="80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v¶i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4880" y="3538961"/>
            <a:ext cx="2151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qu</a:t>
            </a:r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¶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15112" y="3538961"/>
            <a:ext cx="11095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¶</a:t>
            </a:r>
            <a:r>
              <a:rPr lang="en-US" sz="8000" b="1" dirty="0" err="1">
                <a:solidFill>
                  <a:srgbClr val="FF330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9546546" y="4145403"/>
            <a:ext cx="711223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15112" y="5093303"/>
            <a:ext cx="753732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v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1665" y="5093301"/>
            <a:ext cx="841897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c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7379" y="5093302"/>
            <a:ext cx="862737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a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6546" y="358159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v</a:t>
            </a:r>
            <a:endParaRPr lang="en-US" sz="8000" dirty="0"/>
          </a:p>
        </p:txBody>
      </p:sp>
      <p:sp>
        <p:nvSpPr>
          <p:cNvPr id="12" name="Right Arrow 11">
            <a:hlinkClick r:id="rId12" action="ppaction://hlinksldjump"/>
          </p:cNvPr>
          <p:cNvSpPr/>
          <p:nvPr/>
        </p:nvSpPr>
        <p:spPr>
          <a:xfrm>
            <a:off x="11433675" y="6163271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9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8103" y="2177355"/>
            <a:ext cx="470338" cy="470338"/>
          </a:xfrm>
          <a:prstGeom prst="rect">
            <a:avLst/>
          </a:prstGeom>
        </p:spPr>
      </p:pic>
      <p:pic>
        <p:nvPicPr>
          <p:cNvPr id="11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8103" y="5230182"/>
            <a:ext cx="378372" cy="37837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17057" y="5959365"/>
            <a:ext cx="528603" cy="528603"/>
          </a:xfrm>
          <a:prstGeom prst="rect">
            <a:avLst/>
          </a:prstGeom>
        </p:spPr>
      </p:pic>
      <p:pic>
        <p:nvPicPr>
          <p:cNvPr id="15" name="9a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8103" y="4252267"/>
            <a:ext cx="486103" cy="4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 sóc Hình ảnh | Định dạng hình ảnh PSD 401625244| vn.lovepik.co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67" l="0" r="9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9" y="2021621"/>
            <a:ext cx="3862315" cy="38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70981" y="1359902"/>
            <a:ext cx="4310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con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sãc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0981" y="2683341"/>
            <a:ext cx="2151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con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9218586" y="3231677"/>
            <a:ext cx="711223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27696" y="2683340"/>
            <a:ext cx="14991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ãc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55840" y="2688007"/>
            <a:ext cx="636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s</a:t>
            </a:r>
            <a:endParaRPr lang="en-US" sz="8000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71902" y="4252437"/>
            <a:ext cx="636713" cy="1323439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s</a:t>
            </a:r>
            <a:endParaRPr lang="en-US" sz="8000" dirty="0"/>
          </a:p>
        </p:txBody>
      </p:sp>
      <p:sp>
        <p:nvSpPr>
          <p:cNvPr id="11" name="Rectangle 10"/>
          <p:cNvSpPr/>
          <p:nvPr/>
        </p:nvSpPr>
        <p:spPr>
          <a:xfrm>
            <a:off x="10477260" y="4252437"/>
            <a:ext cx="800219" cy="1323439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000" dirty="0"/>
          </a:p>
        </p:txBody>
      </p:sp>
      <p:sp>
        <p:nvSpPr>
          <p:cNvPr id="12" name="Rectangle 11"/>
          <p:cNvSpPr/>
          <p:nvPr/>
        </p:nvSpPr>
        <p:spPr>
          <a:xfrm>
            <a:off x="7082886" y="4252438"/>
            <a:ext cx="841897" cy="1323439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e</a:t>
            </a:r>
            <a:endParaRPr lang="en-US" sz="8000" dirty="0"/>
          </a:p>
        </p:txBody>
      </p:sp>
      <p:sp>
        <p:nvSpPr>
          <p:cNvPr id="13" name="Right Arrow 12">
            <a:hlinkClick r:id="rId12" action="ppaction://hlinksldjump"/>
          </p:cNvPr>
          <p:cNvSpPr/>
          <p:nvPr/>
        </p:nvSpPr>
        <p:spPr>
          <a:xfrm>
            <a:off x="11433675" y="6344623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0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65116" y="328447"/>
            <a:ext cx="504497" cy="504497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5462" y="3931510"/>
            <a:ext cx="502123" cy="502123"/>
          </a:xfrm>
          <a:prstGeom prst="rect">
            <a:avLst/>
          </a:prstGeom>
        </p:spPr>
      </p:pic>
      <p:pic>
        <p:nvPicPr>
          <p:cNvPr id="10" name="10a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5461" y="4726283"/>
            <a:ext cx="375745" cy="375745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571" y="5394678"/>
            <a:ext cx="409903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5" grpId="0"/>
      <p:bldP spid="2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urian Utuh – Istana Dur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6" y="501531"/>
            <a:ext cx="4152354" cy="41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8871" y="638008"/>
            <a:ext cx="68275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qu</a:t>
            </a:r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¶ </a:t>
            </a:r>
            <a:r>
              <a:rPr lang="en-US" sz="7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sÇu</a:t>
            </a:r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7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riªng</a:t>
            </a:r>
            <a:endParaRPr lang="en-US" sz="7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8871" y="2012556"/>
            <a:ext cx="436690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qu</a:t>
            </a:r>
            <a:r>
              <a:rPr lang="en-US" sz="7800" b="1" dirty="0">
                <a:solidFill>
                  <a:srgbClr val="00B050"/>
                </a:solidFill>
                <a:latin typeface=".VnAvant" panose="020B7200000000000000" pitchFamily="34" charset="0"/>
              </a:rPr>
              <a:t>¶ </a:t>
            </a:r>
            <a:r>
              <a:rPr lang="en-US" sz="7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sÇu</a:t>
            </a:r>
            <a:r>
              <a:rPr lang="en-US" sz="78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51706" y="1930670"/>
            <a:ext cx="232467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iªng</a:t>
            </a:r>
            <a:endParaRPr lang="en-US" sz="7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366078" y="2506011"/>
            <a:ext cx="705305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31106" y="1961841"/>
            <a:ext cx="505267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5623" y="3361224"/>
            <a:ext cx="505267" cy="1292662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7814" y="3387104"/>
            <a:ext cx="784189" cy="1292662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u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83739" y="3361224"/>
            <a:ext cx="824265" cy="1292662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13" name="Right Arrow 12">
            <a:hlinkClick r:id="rId11" action="ppaction://hlinksldjump"/>
          </p:cNvPr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sv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160" y="443609"/>
            <a:ext cx="388797" cy="388797"/>
          </a:xfrm>
          <a:prstGeom prst="rect">
            <a:avLst/>
          </a:prstGeom>
        </p:spPr>
      </p:pic>
      <p:pic>
        <p:nvPicPr>
          <p:cNvPr id="9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1991" y="3143091"/>
            <a:ext cx="488026" cy="488026"/>
          </a:xfrm>
          <a:prstGeom prst="rect">
            <a:avLst/>
          </a:prstGeom>
        </p:spPr>
      </p:pic>
      <p:pic>
        <p:nvPicPr>
          <p:cNvPr id="10" name="11a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159" y="3794234"/>
            <a:ext cx="388797" cy="388797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3544" y="4435753"/>
            <a:ext cx="488026" cy="4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ồ chơi mô hình xe tăng chạy pin RoyalKid1907 | Shopee Việt Na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83" y="0"/>
            <a:ext cx="4582236" cy="45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3707" y="638008"/>
            <a:ext cx="3982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CC00"/>
                </a:solidFill>
                <a:latin typeface=".VnAvant" panose="020B7200000000000000" pitchFamily="34" charset="0"/>
              </a:rPr>
              <a:t>xe</a:t>
            </a:r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FFCC00"/>
                </a:solidFill>
                <a:latin typeface=".VnAvant" panose="020B7200000000000000" pitchFamily="34" charset="0"/>
              </a:rPr>
              <a:t>t¨ng</a:t>
            </a:r>
            <a:endParaRPr lang="en-US" sz="8000" b="1" dirty="0">
              <a:solidFill>
                <a:srgbClr val="FFCC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91751" y="1770376"/>
            <a:ext cx="24641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FFCC00"/>
                </a:solidFill>
                <a:latin typeface=".VnAvant" panose="020B7200000000000000" pitchFamily="34" charset="0"/>
              </a:rPr>
              <a:t>t¨ng</a:t>
            </a:r>
            <a:endParaRPr lang="en-US" sz="8000" b="1" dirty="0">
              <a:solidFill>
                <a:srgbClr val="FFCC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9854" y="1770376"/>
            <a:ext cx="841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e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6" name="Minus 5"/>
          <p:cNvSpPr/>
          <p:nvPr/>
        </p:nvSpPr>
        <p:spPr>
          <a:xfrm>
            <a:off x="6995720" y="2393982"/>
            <a:ext cx="705305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28704" y="3093815"/>
            <a:ext cx="636713" cy="132343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s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0250" y="1770376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x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57248" y="3097914"/>
            <a:ext cx="758541" cy="132343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x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64737" y="3093815"/>
            <a:ext cx="513282" cy="132343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r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11" name="Right Arrow 10">
            <a:hlinkClick r:id="rId12" action="ppaction://hlinksldjump"/>
          </p:cNvPr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12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0090" y="183436"/>
            <a:ext cx="454572" cy="454572"/>
          </a:xfrm>
          <a:prstGeom prst="rect">
            <a:avLst/>
          </a:prstGeom>
        </p:spPr>
      </p:pic>
      <p:pic>
        <p:nvPicPr>
          <p:cNvPr id="13" name="12a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9354" y="3559779"/>
            <a:ext cx="391510" cy="391510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3003976"/>
            <a:ext cx="521044" cy="521044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5109" y="1901814"/>
            <a:ext cx="298430" cy="2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8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1292" y="1688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­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9945" y="825676"/>
            <a:ext cx="53447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.VnAvant" panose="020B7200000000000000" pitchFamily="34" charset="0"/>
              </a:rPr>
              <a:t>	    </a:t>
            </a:r>
            <a:r>
              <a:rPr lang="en-US" sz="4000" b="1" dirty="0" smtClean="0">
                <a:latin typeface=".VnAvant" panose="020B7200000000000000" pitchFamily="34" charset="0"/>
              </a:rPr>
              <a:t>Con </a:t>
            </a:r>
            <a:r>
              <a:rPr lang="en-US" sz="4000" b="1" dirty="0" err="1" smtClean="0">
                <a:latin typeface=".VnAvant" panose="020B7200000000000000" pitchFamily="34" charset="0"/>
              </a:rPr>
              <a:t>voi</a:t>
            </a:r>
            <a:endParaRPr lang="en-US" sz="4000" b="1" dirty="0" smtClean="0">
              <a:latin typeface=".VnAvant" panose="020B7200000000000000" pitchFamily="34" charset="0"/>
            </a:endParaRPr>
          </a:p>
          <a:p>
            <a:r>
              <a:rPr lang="en-US" sz="3600" b="1" dirty="0" smtClean="0">
                <a:latin typeface=".VnAvant" panose="020B7200000000000000" pitchFamily="34" charset="0"/>
              </a:rPr>
              <a:t>Con </a:t>
            </a:r>
            <a:r>
              <a:rPr lang="en-US" sz="3600" b="1" dirty="0" err="1" smtClean="0">
                <a:latin typeface=".VnAvant" panose="020B7200000000000000" pitchFamily="34" charset="0"/>
              </a:rPr>
              <a:t>vái</a:t>
            </a:r>
            <a:r>
              <a:rPr lang="en-US" sz="3600" b="1" dirty="0" smtClean="0">
                <a:latin typeface=".VnAvant" panose="020B7200000000000000" pitchFamily="34" charset="0"/>
              </a:rPr>
              <a:t> con </a:t>
            </a:r>
            <a:r>
              <a:rPr lang="en-US" sz="3600" b="1" dirty="0" err="1" smtClean="0">
                <a:latin typeface=".VnAvant" panose="020B7200000000000000" pitchFamily="34" charset="0"/>
              </a:rPr>
              <a:t>voi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C¸i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vßi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trø¬c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Hai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ch©n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tr­ø¬c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tr­ø¬c</a:t>
            </a:r>
            <a:endParaRPr lang="en-US" sz="3600" b="1" dirty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Hai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ch©n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sau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sau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Cßn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c¸i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u«i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sau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rèt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T«i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xin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kÓ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nèt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C¸i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chuyÖn</a:t>
            </a:r>
            <a:r>
              <a:rPr lang="en-US" sz="3600" b="1" dirty="0" smtClean="0">
                <a:latin typeface=".VnAvant" panose="020B7200000000000000" pitchFamily="34" charset="0"/>
              </a:rPr>
              <a:t> con </a:t>
            </a:r>
            <a:r>
              <a:rPr lang="en-US" sz="3600" b="1" dirty="0" err="1" smtClean="0">
                <a:latin typeface=".VnAvant" panose="020B7200000000000000" pitchFamily="34" charset="0"/>
              </a:rPr>
              <a:t>voi</a:t>
            </a:r>
            <a:r>
              <a:rPr lang="en-US" sz="3600" b="1" dirty="0" smtClean="0">
                <a:latin typeface=".VnAvant" panose="020B7200000000000000" pitchFamily="34" charset="0"/>
              </a:rPr>
              <a:t>  ­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1733" y="533288"/>
            <a:ext cx="7264104" cy="10156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88107" y="1086523"/>
            <a:ext cx="947117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957052" y="846396"/>
            <a:ext cx="681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88106" y="2169835"/>
            <a:ext cx="947118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888106" y="3253869"/>
            <a:ext cx="946316" cy="9405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888106" y="4350230"/>
            <a:ext cx="946316" cy="9133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985904" y="3000892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88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21358" y="4083646"/>
            <a:ext cx="545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8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57052" y="1809186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9900"/>
                </a:solidFill>
                <a:latin typeface=".VnAvant" panose="020B7200000000000000" pitchFamily="34" charset="0"/>
              </a:rPr>
              <a:t>x</a:t>
            </a:r>
            <a:endParaRPr lang="en-US" sz="8800" b="1" dirty="0">
              <a:solidFill>
                <a:srgbClr val="00990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13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6322" y="1689904"/>
            <a:ext cx="479931" cy="479931"/>
          </a:xfrm>
          <a:prstGeom prst="rect">
            <a:avLst/>
          </a:prstGeom>
        </p:spPr>
      </p:pic>
      <p:pic>
        <p:nvPicPr>
          <p:cNvPr id="4" name="13a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1266" y="2884812"/>
            <a:ext cx="426586" cy="4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63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7677" y="-91889"/>
            <a:ext cx="1408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Con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5063384" y="-98473"/>
            <a:ext cx="72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oi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4780475" y="-95181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7362" y="670968"/>
            <a:ext cx="1300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Con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3682080" y="606121"/>
            <a:ext cx="892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ái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3399171" y="640190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7901" y="670968"/>
            <a:ext cx="1377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con 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5758508" y="636898"/>
            <a:ext cx="72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oi</a:t>
            </a:r>
            <a:endParaRPr lang="en-US" sz="4400" dirty="0"/>
          </a:p>
        </p:txBody>
      </p:sp>
      <p:sp>
        <p:nvSpPr>
          <p:cNvPr id="10" name="Rectangle 9"/>
          <p:cNvSpPr/>
          <p:nvPr/>
        </p:nvSpPr>
        <p:spPr>
          <a:xfrm>
            <a:off x="5475599" y="640190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635" y="1375562"/>
            <a:ext cx="1290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C¸i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3482120" y="1295079"/>
            <a:ext cx="892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ßi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3199211" y="1329148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3736" y="1356634"/>
            <a:ext cx="790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4782884" y="1362025"/>
            <a:ext cx="3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t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932986" y="1356634"/>
            <a:ext cx="348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7071" y="1351243"/>
            <a:ext cx="122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ø¬c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4205" y="1974161"/>
            <a:ext cx="24224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Hai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ch©n</a:t>
            </a:r>
            <a:endParaRPr lang="en-US" sz="4000" b="1" dirty="0" smtClean="0">
              <a:latin typeface=".VnAvant" panose="020B7200000000000000" pitchFamily="34" charset="0"/>
            </a:endParaRPr>
          </a:p>
          <a:p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20" name="Rectangle 19"/>
          <p:cNvSpPr/>
          <p:nvPr/>
        </p:nvSpPr>
        <p:spPr>
          <a:xfrm>
            <a:off x="4608799" y="1972997"/>
            <a:ext cx="3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t</a:t>
            </a:r>
            <a:endParaRPr lang="en-US" sz="4000" dirty="0"/>
          </a:p>
        </p:txBody>
      </p:sp>
      <p:sp>
        <p:nvSpPr>
          <p:cNvPr id="21" name="Rectangle 20"/>
          <p:cNvSpPr/>
          <p:nvPr/>
        </p:nvSpPr>
        <p:spPr>
          <a:xfrm>
            <a:off x="4758901" y="1967606"/>
            <a:ext cx="348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2986" y="1962215"/>
            <a:ext cx="122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ø¬c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8351" y="1959887"/>
            <a:ext cx="3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t</a:t>
            </a:r>
            <a:endParaRPr lang="en-US" sz="4000" dirty="0"/>
          </a:p>
        </p:txBody>
      </p:sp>
      <p:sp>
        <p:nvSpPr>
          <p:cNvPr id="24" name="Rectangle 23"/>
          <p:cNvSpPr/>
          <p:nvPr/>
        </p:nvSpPr>
        <p:spPr>
          <a:xfrm>
            <a:off x="6868453" y="1954496"/>
            <a:ext cx="348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2538" y="1949105"/>
            <a:ext cx="122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ø¬c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72538" y="1978304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endParaRPr lang="en-US" sz="4000" dirty="0"/>
          </a:p>
        </p:txBody>
      </p:sp>
      <p:sp>
        <p:nvSpPr>
          <p:cNvPr id="27" name="Rectangle 26"/>
          <p:cNvSpPr/>
          <p:nvPr/>
        </p:nvSpPr>
        <p:spPr>
          <a:xfrm>
            <a:off x="2172070" y="2667773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Hai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ch©n</a:t>
            </a:r>
            <a:r>
              <a:rPr lang="en-US" sz="4000" b="1" dirty="0" smtClean="0">
                <a:latin typeface=".VnAvant" panose="020B7200000000000000" pitchFamily="34" charset="0"/>
              </a:rPr>
              <a:t>   </a:t>
            </a:r>
            <a:endParaRPr lang="en-US" sz="4000" dirty="0"/>
          </a:p>
        </p:txBody>
      </p:sp>
      <p:sp>
        <p:nvSpPr>
          <p:cNvPr id="28" name="Rectangle 27"/>
          <p:cNvSpPr/>
          <p:nvPr/>
        </p:nvSpPr>
        <p:spPr>
          <a:xfrm>
            <a:off x="4553556" y="2677350"/>
            <a:ext cx="410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4000" dirty="0"/>
          </a:p>
        </p:txBody>
      </p:sp>
      <p:sp>
        <p:nvSpPr>
          <p:cNvPr id="29" name="Rectangle 28"/>
          <p:cNvSpPr/>
          <p:nvPr/>
        </p:nvSpPr>
        <p:spPr>
          <a:xfrm>
            <a:off x="4777249" y="2677350"/>
            <a:ext cx="974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au </a:t>
            </a:r>
            <a:endParaRPr lang="en-US" sz="4000" dirty="0"/>
          </a:p>
        </p:txBody>
      </p:sp>
      <p:sp>
        <p:nvSpPr>
          <p:cNvPr id="30" name="Rectangle 29"/>
          <p:cNvSpPr/>
          <p:nvPr/>
        </p:nvSpPr>
        <p:spPr>
          <a:xfrm>
            <a:off x="5605102" y="2667773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endParaRPr lang="en-US" sz="4000" dirty="0"/>
          </a:p>
        </p:txBody>
      </p:sp>
      <p:sp>
        <p:nvSpPr>
          <p:cNvPr id="31" name="Rectangle 30"/>
          <p:cNvSpPr/>
          <p:nvPr/>
        </p:nvSpPr>
        <p:spPr>
          <a:xfrm>
            <a:off x="6157286" y="3280506"/>
            <a:ext cx="410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4000" dirty="0"/>
          </a:p>
        </p:txBody>
      </p:sp>
      <p:sp>
        <p:nvSpPr>
          <p:cNvPr id="32" name="Rectangle 31"/>
          <p:cNvSpPr/>
          <p:nvPr/>
        </p:nvSpPr>
        <p:spPr>
          <a:xfrm>
            <a:off x="6380979" y="3280506"/>
            <a:ext cx="1119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au  </a:t>
            </a:r>
            <a:endParaRPr lang="en-US" sz="4000" dirty="0"/>
          </a:p>
        </p:txBody>
      </p:sp>
      <p:sp>
        <p:nvSpPr>
          <p:cNvPr id="33" name="Rectangle 32"/>
          <p:cNvSpPr/>
          <p:nvPr/>
        </p:nvSpPr>
        <p:spPr>
          <a:xfrm>
            <a:off x="2179101" y="3294834"/>
            <a:ext cx="4293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Cßn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c¸i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u«i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endParaRPr lang="en-US" sz="4000" dirty="0"/>
          </a:p>
        </p:txBody>
      </p:sp>
      <p:sp>
        <p:nvSpPr>
          <p:cNvPr id="34" name="Rectangle 33"/>
          <p:cNvSpPr/>
          <p:nvPr/>
        </p:nvSpPr>
        <p:spPr>
          <a:xfrm>
            <a:off x="7151187" y="3280506"/>
            <a:ext cx="409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/>
          </a:p>
        </p:txBody>
      </p:sp>
      <p:sp>
        <p:nvSpPr>
          <p:cNvPr id="35" name="Rectangle 34"/>
          <p:cNvSpPr/>
          <p:nvPr/>
        </p:nvSpPr>
        <p:spPr>
          <a:xfrm>
            <a:off x="7298189" y="3280506"/>
            <a:ext cx="66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èt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72070" y="3912318"/>
            <a:ext cx="9957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T«i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37" name="Rectangle 36"/>
          <p:cNvSpPr/>
          <p:nvPr/>
        </p:nvSpPr>
        <p:spPr>
          <a:xfrm>
            <a:off x="3079055" y="39123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.VnAvant" panose="020B7200000000000000" pitchFamily="34" charset="0"/>
              </a:rPr>
              <a:t>x</a:t>
            </a:r>
            <a:endParaRPr lang="en-US" sz="4000" dirty="0"/>
          </a:p>
        </p:txBody>
      </p:sp>
      <p:sp>
        <p:nvSpPr>
          <p:cNvPr id="38" name="Rectangle 37"/>
          <p:cNvSpPr/>
          <p:nvPr/>
        </p:nvSpPr>
        <p:spPr>
          <a:xfrm>
            <a:off x="3354310" y="3903478"/>
            <a:ext cx="2321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in </a:t>
            </a:r>
            <a:r>
              <a:rPr lang="en-US" sz="4000" b="1" dirty="0" err="1">
                <a:latin typeface=".VnAvant" panose="020B7200000000000000" pitchFamily="34" charset="0"/>
              </a:rPr>
              <a:t>kÓ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nèt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79101" y="4611364"/>
            <a:ext cx="4323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C¸i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chuyÖn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smtClean="0">
                <a:latin typeface=".VnAvant" panose="020B7200000000000000" pitchFamily="34" charset="0"/>
              </a:rPr>
              <a:t>con </a:t>
            </a:r>
            <a:endParaRPr lang="en-US" sz="4000" dirty="0"/>
          </a:p>
        </p:txBody>
      </p:sp>
      <p:sp>
        <p:nvSpPr>
          <p:cNvPr id="40" name="Rectangle 39"/>
          <p:cNvSpPr/>
          <p:nvPr/>
        </p:nvSpPr>
        <p:spPr>
          <a:xfrm>
            <a:off x="6556484" y="4546517"/>
            <a:ext cx="72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oi</a:t>
            </a:r>
            <a:endParaRPr lang="en-US" sz="4400" dirty="0"/>
          </a:p>
        </p:txBody>
      </p:sp>
      <p:sp>
        <p:nvSpPr>
          <p:cNvPr id="41" name="Rectangle 40"/>
          <p:cNvSpPr/>
          <p:nvPr/>
        </p:nvSpPr>
        <p:spPr>
          <a:xfrm>
            <a:off x="6273575" y="4549809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86581" y="826119"/>
            <a:ext cx="947117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1055526" y="585992"/>
            <a:ext cx="681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85709" y="565272"/>
            <a:ext cx="4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86580" y="1909431"/>
            <a:ext cx="947118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986580" y="2993465"/>
            <a:ext cx="946316" cy="9405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986580" y="4089826"/>
            <a:ext cx="946316" cy="9133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1084378" y="2740488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88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219832" y="3823242"/>
            <a:ext cx="545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8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055526" y="1548782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9900"/>
                </a:solidFill>
                <a:latin typeface=".VnAvant" panose="020B7200000000000000" pitchFamily="34" charset="0"/>
              </a:rPr>
              <a:t>x</a:t>
            </a:r>
            <a:endParaRPr lang="en-US" sz="8800" b="1" dirty="0">
              <a:solidFill>
                <a:srgbClr val="0099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85267" y="2675408"/>
            <a:ext cx="410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4000" dirty="0"/>
          </a:p>
        </p:txBody>
      </p:sp>
      <p:sp>
        <p:nvSpPr>
          <p:cNvPr id="52" name="Rectangle 51"/>
          <p:cNvSpPr/>
          <p:nvPr/>
        </p:nvSpPr>
        <p:spPr>
          <a:xfrm>
            <a:off x="6508960" y="2675408"/>
            <a:ext cx="1119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au  </a:t>
            </a:r>
            <a:endParaRPr lang="en-US" sz="4000" dirty="0"/>
          </a:p>
        </p:txBody>
      </p:sp>
      <p:sp>
        <p:nvSpPr>
          <p:cNvPr id="53" name="TextBox 52"/>
          <p:cNvSpPr txBox="1"/>
          <p:nvPr/>
        </p:nvSpPr>
        <p:spPr>
          <a:xfrm>
            <a:off x="10042407" y="1650291"/>
            <a:ext cx="189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056446" y="2740488"/>
            <a:ext cx="189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85298" y="3822593"/>
            <a:ext cx="189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14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5806" y="1288547"/>
            <a:ext cx="343813" cy="3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7" grpId="0"/>
      <p:bldP spid="10" grpId="0"/>
      <p:bldP spid="13" grpId="0"/>
      <p:bldP spid="17" grpId="0"/>
      <p:bldP spid="21" grpId="0"/>
      <p:bldP spid="24" grpId="0"/>
      <p:bldP spid="28" grpId="0"/>
      <p:bldP spid="31" grpId="0"/>
      <p:bldP spid="34" grpId="0"/>
      <p:bldP spid="37" grpId="0"/>
      <p:bldP spid="41" grpId="0"/>
      <p:bldP spid="44" grpId="0"/>
      <p:bldP spid="51" grpId="0"/>
      <p:bldP spid="53" grpId="0"/>
      <p:bldP spid="54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7416" y="783772"/>
            <a:ext cx="5891349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6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766056" y="1672212"/>
            <a:ext cx="801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̀o kế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8558" y="1624718"/>
            <a:ext cx="501869" cy="5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̛ớ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7097" y="4235509"/>
            <a:ext cx="609600" cy="609600"/>
          </a:xfrm>
          <a:prstGeom prst="rect">
            <a:avLst/>
          </a:prstGeom>
        </p:spPr>
      </p:pic>
      <p:pic>
        <p:nvPicPr>
          <p:cNvPr id="3" name="Bước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1228" y="66506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128" t="37417" r="64934" b="807"/>
          <a:stretch/>
        </p:blipFill>
        <p:spPr>
          <a:xfrm>
            <a:off x="8008084" y="126124"/>
            <a:ext cx="3812344" cy="3228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084" y="620106"/>
            <a:ext cx="7678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69" y="3712289"/>
            <a:ext cx="602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“Pen”. </a:t>
            </a:r>
          </a:p>
        </p:txBody>
      </p:sp>
      <p:pic>
        <p:nvPicPr>
          <p:cNvPr id="9" name="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1458" y="7198293"/>
            <a:ext cx="337625" cy="33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69" y="-68086"/>
            <a:ext cx="613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t="51260" r="65252"/>
          <a:stretch/>
        </p:blipFill>
        <p:spPr>
          <a:xfrm>
            <a:off x="8008084" y="3567571"/>
            <a:ext cx="3812344" cy="3206186"/>
          </a:xfrm>
          <a:prstGeom prst="rect">
            <a:avLst/>
          </a:prstGeom>
        </p:spPr>
      </p:pic>
      <p:pic>
        <p:nvPicPr>
          <p:cNvPr id="8" name="Hướng dẫn chuyển bà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6291" y="7198293"/>
            <a:ext cx="551793" cy="55179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1327988" y="6495073"/>
            <a:ext cx="441434" cy="27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1327988" y="3003693"/>
            <a:ext cx="441434" cy="27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2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lcome song for Kids - Action Songs - Toddler - Preschoolers - Kindergarten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6769" y="968990"/>
            <a:ext cx="8992357" cy="48995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2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8841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727403" y="3357549"/>
            <a:ext cx="11222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  <a:endParaRPr lang="en-US" sz="166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4524" y="361804"/>
            <a:ext cx="11222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  <a:endParaRPr lang="en-US" sz="166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" y="-182880"/>
            <a:ext cx="8941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0503" y="3165529"/>
            <a:ext cx="2350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èc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sªn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2" descr="Đánh đề con gì chắc ăn nhất khi nằm mơ thấy con ố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16649" r="14307" b="7274"/>
          <a:stretch/>
        </p:blipFill>
        <p:spPr bwMode="auto">
          <a:xfrm>
            <a:off x="2201089" y="847325"/>
            <a:ext cx="3169153" cy="22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155383" y="4007264"/>
            <a:ext cx="3174326" cy="2850736"/>
            <a:chOff x="2155383" y="4007264"/>
            <a:chExt cx="3174326" cy="2850736"/>
          </a:xfrm>
        </p:grpSpPr>
        <p:pic>
          <p:nvPicPr>
            <p:cNvPr id="1028" name="Picture 4" descr="Cua biển và những điều cần biết – EvaShare.co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383" y="4007264"/>
              <a:ext cx="3174326" cy="2130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401313" y="6027003"/>
              <a:ext cx="27687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3300"/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4800" b="1" dirty="0" err="1" smtClean="0">
                  <a:solidFill>
                    <a:srgbClr val="FF3300"/>
                  </a:solidFill>
                  <a:latin typeface=".VnAvant" panose="020B7200000000000000" pitchFamily="34" charset="0"/>
                </a:rPr>
                <a:t>cua</a:t>
              </a:r>
              <a:endParaRPr lang="en-US" sz="4800" b="1" dirty="0">
                <a:solidFill>
                  <a:srgbClr val="FF33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18787" y="681015"/>
            <a:ext cx="3211351" cy="3077205"/>
            <a:chOff x="7718787" y="681015"/>
            <a:chExt cx="3211351" cy="3077205"/>
          </a:xfrm>
        </p:grpSpPr>
        <p:pic>
          <p:nvPicPr>
            <p:cNvPr id="1030" name="Picture 6" descr="Con hãy tìm tiếng chứa vần iu ?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787" y="681015"/>
              <a:ext cx="3211351" cy="228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082127" y="2927223"/>
              <a:ext cx="2412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3300"/>
                  </a:solidFill>
                  <a:latin typeface=".VnAvant" panose="020B7200000000000000" pitchFamily="34" charset="0"/>
                </a:rPr>
                <a:t>con gµ</a:t>
              </a:r>
              <a:endParaRPr lang="en-US" sz="4800" b="1" dirty="0">
                <a:solidFill>
                  <a:srgbClr val="FF33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3" name="AutoShape 10" descr="Philippines trồng san hô để tạo dựng lại hệ thống sinh thái dưới nư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9 Cool Facts About Starfish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-1221" r="-1745" b="-699"/>
          <a:stretch/>
        </p:blipFill>
        <p:spPr bwMode="auto">
          <a:xfrm>
            <a:off x="7841732" y="3758220"/>
            <a:ext cx="2893629" cy="22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841732" y="6004428"/>
            <a:ext cx="2795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sao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biÓn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11313993" y="632848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71930" y="967865"/>
            <a:ext cx="252248" cy="252248"/>
          </a:xfrm>
          <a:prstGeom prst="rect">
            <a:avLst/>
          </a:prstGeom>
        </p:spPr>
      </p:pic>
      <p:pic>
        <p:nvPicPr>
          <p:cNvPr id="4" name="3b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35294" y="4700773"/>
            <a:ext cx="376251" cy="376251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09928" y="1730972"/>
            <a:ext cx="376251" cy="376251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09928" y="5628176"/>
            <a:ext cx="376251" cy="376251"/>
          </a:xfrm>
          <a:prstGeom prst="rect">
            <a:avLst/>
          </a:prstGeom>
        </p:spPr>
      </p:pic>
      <p:pic>
        <p:nvPicPr>
          <p:cNvPr id="8" name="3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71930" y="127913"/>
            <a:ext cx="376251" cy="3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" grpId="0"/>
      <p:bldP spid="22" grpId="0"/>
      <p:bldP spid="1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531610" y="3649744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16600" dirty="0"/>
          </a:p>
        </p:txBody>
      </p:sp>
      <p:sp>
        <p:nvSpPr>
          <p:cNvPr id="19" name="Rectangle 18"/>
          <p:cNvSpPr/>
          <p:nvPr/>
        </p:nvSpPr>
        <p:spPr>
          <a:xfrm>
            <a:off x="8378108" y="765281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16600" dirty="0"/>
          </a:p>
        </p:txBody>
      </p:sp>
      <p:sp>
        <p:nvSpPr>
          <p:cNvPr id="31" name="Rectangle 30"/>
          <p:cNvSpPr/>
          <p:nvPr/>
        </p:nvSpPr>
        <p:spPr>
          <a:xfrm>
            <a:off x="2473833" y="558825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16600" dirty="0"/>
          </a:p>
        </p:txBody>
      </p:sp>
      <p:sp>
        <p:nvSpPr>
          <p:cNvPr id="18" name="TextBox 17"/>
          <p:cNvSpPr txBox="1"/>
          <p:nvPr/>
        </p:nvSpPr>
        <p:spPr>
          <a:xfrm>
            <a:off x="139207" y="-165357"/>
            <a:ext cx="11844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ph­ương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XE CỨU HỎA KAMAZ 65115 (6X4) - CÔNG TY TNHH CÔNG NGHIỆP Ô TÔ BÌNH ĐỊN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740450"/>
            <a:ext cx="3398887" cy="22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99088" y="2818747"/>
            <a:ext cx="3642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xe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cøu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háa</a:t>
            </a:r>
            <a:endParaRPr lang="en-US" sz="4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4177" y="6028453"/>
            <a:ext cx="2153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xÝch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l«</a:t>
            </a:r>
            <a:endParaRPr lang="en-US" sz="4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052" name="Picture 4" descr="Hà Nội: Hạn chế số lượng xe xích lô là cần thiết - Báo Lao Động Thủ Đô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82" y="3702704"/>
            <a:ext cx="2876948" cy="22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87222" y="2818747"/>
            <a:ext cx="2316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xe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®¹p</a:t>
            </a:r>
            <a:endParaRPr lang="en-US" sz="4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054" name="Picture 6" descr="Xe Đạp Trẻ Em Totem 911-16 Màu Hồng Xinh Xắn Cho Bé Gá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58" y="571270"/>
            <a:ext cx="3422001" cy="25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356919" y="3702704"/>
            <a:ext cx="3579589" cy="3155296"/>
            <a:chOff x="7356919" y="3702704"/>
            <a:chExt cx="3579589" cy="3155296"/>
          </a:xfrm>
        </p:grpSpPr>
        <p:pic>
          <p:nvPicPr>
            <p:cNvPr id="2056" name="Picture 8" descr="Quý I/2019, Vietnam Airlines đạt doanh thu 26.000 tỷ đồng, lãi ...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919" y="3702704"/>
              <a:ext cx="3579589" cy="238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930505" y="6027003"/>
              <a:ext cx="28472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7030A0"/>
                  </a:solidFill>
                  <a:latin typeface=".VnAvant" panose="020B7200000000000000" pitchFamily="34" charset="0"/>
                </a:rPr>
                <a:t>m¸y</a:t>
              </a:r>
              <a:r>
                <a:rPr lang="en-US" sz="4800" b="1" dirty="0" smtClean="0">
                  <a:solidFill>
                    <a:srgbClr val="7030A0"/>
                  </a:solidFill>
                  <a:latin typeface=".VnAvant" panose="020B7200000000000000" pitchFamily="34" charset="0"/>
                </a:rPr>
                <a:t> bay</a:t>
              </a:r>
              <a:endParaRPr lang="en-US" sz="48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0756" y="1586155"/>
            <a:ext cx="337018" cy="337018"/>
          </a:xfrm>
          <a:prstGeom prst="rect">
            <a:avLst/>
          </a:prstGeom>
        </p:spPr>
      </p:pic>
      <p:pic>
        <p:nvPicPr>
          <p:cNvPr id="4" name="4b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5216" y="2361622"/>
            <a:ext cx="528097" cy="528097"/>
          </a:xfrm>
          <a:prstGeom prst="rect">
            <a:avLst/>
          </a:prstGeom>
        </p:spPr>
      </p:pic>
      <p:pic>
        <p:nvPicPr>
          <p:cNvPr id="5" name="4c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55932" y="4311001"/>
            <a:ext cx="528097" cy="528097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5671009"/>
            <a:ext cx="422589" cy="422589"/>
          </a:xfrm>
          <a:prstGeom prst="rect">
            <a:avLst/>
          </a:prstGeom>
        </p:spPr>
      </p:pic>
      <p:pic>
        <p:nvPicPr>
          <p:cNvPr id="7" name="4sxv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12431211" y="76103"/>
            <a:ext cx="316563" cy="3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/>
      <p:bldP spid="19" grpId="0"/>
      <p:bldP spid="31" grpId="0"/>
      <p:bldP spid="21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519931" y="370663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16600" dirty="0"/>
          </a:p>
        </p:txBody>
      </p:sp>
      <p:sp>
        <p:nvSpPr>
          <p:cNvPr id="4" name="Rectangle 3"/>
          <p:cNvSpPr/>
          <p:nvPr/>
        </p:nvSpPr>
        <p:spPr>
          <a:xfrm>
            <a:off x="8458175" y="532103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16600" dirty="0"/>
          </a:p>
        </p:txBody>
      </p:sp>
      <p:sp>
        <p:nvSpPr>
          <p:cNvPr id="2" name="TextBox 1"/>
          <p:cNvSpPr txBox="1"/>
          <p:nvPr/>
        </p:nvSpPr>
        <p:spPr>
          <a:xfrm>
            <a:off x="2032465" y="-189177"/>
            <a:ext cx="8343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m vàng anh ăn gì để có giọng hót hay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90" y="790264"/>
            <a:ext cx="3199626" cy="213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8590" y="2875639"/>
            <a:ext cx="3114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vµng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anh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3076" name="Picture 4" descr="mua bán chim vẹt | Mua Bán Online 36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90" y="3776777"/>
            <a:ext cx="3199626" cy="23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92827" y="602700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vÑt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46655" y="734153"/>
            <a:ext cx="3385863" cy="3070746"/>
            <a:chOff x="1846655" y="734153"/>
            <a:chExt cx="3385863" cy="3070746"/>
          </a:xfrm>
        </p:grpSpPr>
        <p:pic>
          <p:nvPicPr>
            <p:cNvPr id="3078" name="Picture 6" descr="Phân biệt chim chào mào trống mái bằng mắt chính xác nhất - Chim ..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55" y="734153"/>
              <a:ext cx="3199626" cy="234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46655" y="2973902"/>
              <a:ext cx="33858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chµo</a:t>
              </a:r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mµo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46655" y="3855565"/>
            <a:ext cx="3199626" cy="3020080"/>
            <a:chOff x="1846655" y="3855565"/>
            <a:chExt cx="3199626" cy="3020080"/>
          </a:xfrm>
        </p:grpSpPr>
        <p:pic>
          <p:nvPicPr>
            <p:cNvPr id="3080" name="Picture 8" descr="Bài thuốc từ chim sẻ chữa nam giới liệt dương, ít tinh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55" y="3855565"/>
              <a:ext cx="3199626" cy="213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41795" y="6044648"/>
              <a:ext cx="25955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sÎ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11433675" y="636870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608" y="2299137"/>
            <a:ext cx="409903" cy="409903"/>
          </a:xfrm>
          <a:prstGeom prst="rect">
            <a:avLst/>
          </a:prstGeom>
        </p:spPr>
      </p:pic>
      <p:pic>
        <p:nvPicPr>
          <p:cNvPr id="9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608" y="1290852"/>
            <a:ext cx="391510" cy="391510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0490" y="3855565"/>
            <a:ext cx="394138" cy="394138"/>
          </a:xfrm>
          <a:prstGeom prst="rect">
            <a:avLst/>
          </a:prstGeom>
        </p:spPr>
      </p:pic>
      <p:pic>
        <p:nvPicPr>
          <p:cNvPr id="19" name="5b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5459" y="5396228"/>
            <a:ext cx="507523" cy="554819"/>
          </a:xfrm>
          <a:prstGeom prst="rect">
            <a:avLst/>
          </a:prstGeom>
        </p:spPr>
      </p:pic>
      <p:pic>
        <p:nvPicPr>
          <p:cNvPr id="13" name="5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0490" y="187243"/>
            <a:ext cx="407276" cy="4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9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584182" y="3832193"/>
            <a:ext cx="8659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FF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16600" dirty="0"/>
          </a:p>
        </p:txBody>
      </p:sp>
      <p:sp>
        <p:nvSpPr>
          <p:cNvPr id="27" name="Rectangle 26"/>
          <p:cNvSpPr/>
          <p:nvPr/>
        </p:nvSpPr>
        <p:spPr>
          <a:xfrm>
            <a:off x="2315291" y="4053491"/>
            <a:ext cx="8659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FF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16600" dirty="0"/>
          </a:p>
        </p:txBody>
      </p:sp>
      <p:sp>
        <p:nvSpPr>
          <p:cNvPr id="2" name="TextBox 1"/>
          <p:cNvSpPr txBox="1"/>
          <p:nvPr/>
        </p:nvSpPr>
        <p:spPr>
          <a:xfrm>
            <a:off x="1789839" y="-154417"/>
            <a:ext cx="8670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rgbClr val="FF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4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19211" y="740450"/>
            <a:ext cx="3169153" cy="3091744"/>
            <a:chOff x="1319211" y="740450"/>
            <a:chExt cx="3169153" cy="3091744"/>
          </a:xfrm>
        </p:grpSpPr>
        <p:pic>
          <p:nvPicPr>
            <p:cNvPr id="4098" name="Picture 2" descr="Rau cải bắp - Đức Việt - CHECK.NET.V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211" y="740450"/>
              <a:ext cx="3169153" cy="2488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40461" y="3001197"/>
              <a:ext cx="2526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FF"/>
                  </a:solidFill>
                  <a:latin typeface=".VnAvant" panose="020B7200000000000000" pitchFamily="34" charset="0"/>
                </a:rPr>
                <a:t>b¾p </a:t>
              </a:r>
              <a:r>
                <a:rPr lang="en-US" sz="4800" b="1" dirty="0" err="1">
                  <a:solidFill>
                    <a:srgbClr val="FF00FF"/>
                  </a:solidFill>
                  <a:latin typeface=".VnAvant" panose="020B7200000000000000" pitchFamily="34" charset="0"/>
                </a:rPr>
                <a:t>c¶i</a:t>
              </a:r>
              <a:endParaRPr lang="en-US" sz="48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81492" y="6092941"/>
            <a:ext cx="1933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cµ </a:t>
            </a:r>
            <a:r>
              <a:rPr lang="en-US" sz="4800" b="1" dirty="0" err="1" smtClean="0">
                <a:solidFill>
                  <a:srgbClr val="FF00FF"/>
                </a:solidFill>
                <a:latin typeface=".VnAvant" panose="020B7200000000000000" pitchFamily="34" charset="0"/>
              </a:rPr>
              <a:t>rèt</a:t>
            </a:r>
            <a:endParaRPr lang="en-US" sz="4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pic>
        <p:nvPicPr>
          <p:cNvPr id="4100" name="Picture 4" descr="Cà rốt mini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66534" y1="47809" x2="68127" y2="58167"/>
                        <a14:backgroundMark x1="84064" y1="51793" x2="86454" y2="47809"/>
                        <a14:backgroundMark x1="79283" y1="25896" x2="79283" y2="25896"/>
                        <a14:backgroundMark x1="44223" y1="74502" x2="44223" y2="74502"/>
                        <a14:backgroundMark x1="43825" y1="76494" x2="43227" y2="77490"/>
                        <a14:backgroundMark x1="40438" y1="77092" x2="40438" y2="7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18" y="3228795"/>
            <a:ext cx="3169153" cy="316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827713" y="740450"/>
            <a:ext cx="3912830" cy="3091743"/>
            <a:chOff x="6827713" y="740450"/>
            <a:chExt cx="3912830" cy="3091743"/>
          </a:xfrm>
        </p:grpSpPr>
        <p:pic>
          <p:nvPicPr>
            <p:cNvPr id="4104" name="Picture 8" descr="Tomato Cartoon png download - 1280*720 - Free Transparent Eggplant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713" y="740450"/>
              <a:ext cx="3912830" cy="226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762277" y="3001196"/>
              <a:ext cx="20681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FF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800" b="1" dirty="0" err="1" smtClean="0">
                  <a:solidFill>
                    <a:srgbClr val="FF00FF"/>
                  </a:solidFill>
                  <a:latin typeface=".VnAvant" panose="020B7200000000000000" pitchFamily="34" charset="0"/>
                </a:rPr>
                <a:t>tÝm</a:t>
              </a:r>
              <a:endParaRPr lang="en-US" sz="48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87" y="3588987"/>
            <a:ext cx="2587148" cy="25871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93766" y="6027003"/>
            <a:ext cx="3446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FF"/>
                </a:solidFill>
                <a:latin typeface=".VnAvant" panose="020B7200000000000000" pitchFamily="34" charset="0"/>
              </a:rPr>
              <a:t>rau</a:t>
            </a:r>
            <a:r>
              <a:rPr lang="en-US" sz="4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latin typeface=".VnAvant" panose="020B7200000000000000" pitchFamily="34" charset="0"/>
              </a:rPr>
              <a:t>muèng</a:t>
            </a:r>
            <a:endParaRPr lang="en-US" sz="4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11433675" y="636870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6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104" y="4640609"/>
            <a:ext cx="505005" cy="505005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91186" y="1116215"/>
            <a:ext cx="505005" cy="505005"/>
          </a:xfrm>
          <a:prstGeom prst="rect">
            <a:avLst/>
          </a:prstGeom>
        </p:spPr>
      </p:pic>
      <p:pic>
        <p:nvPicPr>
          <p:cNvPr id="8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104" y="2373407"/>
            <a:ext cx="505005" cy="505005"/>
          </a:xfrm>
          <a:prstGeom prst="rect">
            <a:avLst/>
          </a:prstGeom>
        </p:spPr>
      </p:pic>
      <p:pic>
        <p:nvPicPr>
          <p:cNvPr id="9" name="6b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91186" y="5774500"/>
            <a:ext cx="505005" cy="505005"/>
          </a:xfrm>
          <a:prstGeom prst="rect">
            <a:avLst/>
          </a:prstGeom>
        </p:spPr>
      </p:pic>
      <p:pic>
        <p:nvPicPr>
          <p:cNvPr id="10" name="6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91185" y="132185"/>
            <a:ext cx="505005" cy="5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5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/>
      <p:bldP spid="27" grpId="0"/>
      <p:bldP spid="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90739" y="3713930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  <a:endParaRPr lang="en-US" sz="166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8862" y="3713930"/>
            <a:ext cx="11208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  <a:endParaRPr lang="en-US" sz="166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8178" y="921587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  <a:endParaRPr lang="en-US" sz="16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6301" y="1107996"/>
            <a:ext cx="86594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r</a:t>
            </a:r>
            <a:endParaRPr lang="en-US" sz="166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38" y="0"/>
            <a:ext cx="6607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1433675" y="636870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7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2806" y="381009"/>
            <a:ext cx="345977" cy="34597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84629" y="1235704"/>
            <a:ext cx="4421877" cy="2462213"/>
            <a:chOff x="5407239" y="650384"/>
            <a:chExt cx="4421877" cy="2462213"/>
          </a:xfrm>
        </p:grpSpPr>
        <p:sp>
          <p:nvSpPr>
            <p:cNvPr id="27" name="Rounded Rectangle 26"/>
            <p:cNvSpPr/>
            <p:nvPr/>
          </p:nvSpPr>
          <p:spPr>
            <a:xfrm>
              <a:off x="5407239" y="674585"/>
              <a:ext cx="4421877" cy="242929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79395" y="650384"/>
              <a:ext cx="2805576" cy="2462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 smtClean="0">
                  <a:latin typeface=".VnAvant" panose="020B7200000000000000" pitchFamily="34" charset="0"/>
                </a:rPr>
                <a:t>Ve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vÎ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vÌ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ve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Nghe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vÌ</a:t>
              </a:r>
              <a:r>
                <a:rPr lang="en-US" sz="22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o¸n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200" b="1" dirty="0" smtClean="0">
                  <a:latin typeface=".VnAvant" panose="020B7200000000000000" pitchFamily="34" charset="0"/>
                </a:rPr>
                <a:t>÷</a:t>
              </a: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200" b="1" dirty="0" smtClean="0">
                  <a:latin typeface=".VnAvant" panose="020B7200000000000000" pitchFamily="34" charset="0"/>
                </a:rPr>
                <a:t>÷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nµy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gåm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cã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200" b="1" dirty="0" smtClean="0">
                  <a:latin typeface=".VnAvant" panose="020B7200000000000000" pitchFamily="34" charset="0"/>
                </a:rPr>
                <a:t> th¼ng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cïng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víi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mãc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phÝa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trªn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smtClean="0">
                  <a:latin typeface=".VnAvant" panose="020B7200000000000000" pitchFamily="34" charset="0"/>
                </a:rPr>
                <a:t>BÐ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h·y</a:t>
              </a:r>
              <a:r>
                <a:rPr lang="en-US" sz="22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200" b="1" dirty="0" err="1">
                  <a:latin typeface=".VnAvant" panose="020B7200000000000000" pitchFamily="34" charset="0"/>
                </a:rPr>
                <a:t>o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¸n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tªn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</a:p>
            <a:p>
              <a:r>
                <a:rPr lang="en-US" sz="2200" b="1" dirty="0" smtClean="0">
                  <a:latin typeface=".VnAvant" panose="020B7200000000000000" pitchFamily="34" charset="0"/>
                </a:rPr>
                <a:t>Lµ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200" b="1" dirty="0" smtClean="0">
                  <a:latin typeface=".VnAvant" panose="020B7200000000000000" pitchFamily="34" charset="0"/>
                </a:rPr>
                <a:t>÷ g×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nµo</a:t>
              </a:r>
              <a:r>
                <a:rPr lang="en-US" sz="2200" b="1" dirty="0" smtClean="0">
                  <a:latin typeface=".VnAvant" panose="020B7200000000000000" pitchFamily="34" charset="0"/>
                </a:rPr>
                <a:t> ?</a:t>
              </a:r>
              <a:endParaRPr lang="en-US" sz="2200" b="1" dirty="0">
                <a:latin typeface=".VnAvant" panose="020B7200000000000000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299184" y="1243892"/>
            <a:ext cx="4421877" cy="2429299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1</a:t>
            </a:r>
            <a:endParaRPr lang="en-US" sz="16600" b="1" dirty="0"/>
          </a:p>
        </p:txBody>
      </p:sp>
      <p:pic>
        <p:nvPicPr>
          <p:cNvPr id="21" name="8a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65543" y="1167529"/>
            <a:ext cx="403240" cy="403240"/>
          </a:xfrm>
          <a:prstGeom prst="rect">
            <a:avLst/>
          </a:prstGeom>
        </p:spPr>
      </p:pic>
      <p:pic>
        <p:nvPicPr>
          <p:cNvPr id="28" name="7a sxvr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61702" y="1182884"/>
            <a:ext cx="407276" cy="40727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001877" y="1299236"/>
            <a:ext cx="5256069" cy="2429299"/>
            <a:chOff x="7988967" y="-451380"/>
            <a:chExt cx="5256069" cy="2429299"/>
          </a:xfrm>
        </p:grpSpPr>
        <p:sp>
          <p:nvSpPr>
            <p:cNvPr id="18" name="Rounded Rectangle 17"/>
            <p:cNvSpPr/>
            <p:nvPr/>
          </p:nvSpPr>
          <p:spPr>
            <a:xfrm>
              <a:off x="7988967" y="-451380"/>
              <a:ext cx="4421877" cy="2429299"/>
            </a:xfrm>
            <a:prstGeom prst="roundRect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8465221" y="-209845"/>
              <a:ext cx="477981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anose="020B7200000000000000" pitchFamily="34" charset="0"/>
                </a:rPr>
                <a:t>Mét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tr¸i</a:t>
              </a:r>
              <a:endParaRPr lang="en-US" sz="3200" b="1" dirty="0" smtClean="0">
                <a:latin typeface=".VnAvant" panose="020B7200000000000000" pitchFamily="34" charset="0"/>
              </a:endParaRPr>
            </a:p>
            <a:p>
              <a:r>
                <a:rPr lang="en-US" sz="3200" b="1" dirty="0" err="1" smtClean="0">
                  <a:latin typeface=".VnAvant" panose="020B7200000000000000" pitchFamily="34" charset="0"/>
                </a:rPr>
                <a:t>Mét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ph¶i</a:t>
              </a:r>
              <a:endParaRPr lang="en-US" sz="3200" b="1" dirty="0" smtClean="0">
                <a:latin typeface=".VnAvant" panose="020B7200000000000000" pitchFamily="34" charset="0"/>
              </a:endParaRPr>
            </a:p>
            <a:p>
              <a:r>
                <a:rPr lang="en-US" sz="3200" b="1" dirty="0" err="1" smtClean="0">
                  <a:latin typeface=".VnAvant" panose="020B7200000000000000" pitchFamily="34" charset="0"/>
                </a:rPr>
                <a:t>GÆp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nhau</a:t>
              </a:r>
              <a:r>
                <a:rPr lang="en-US" sz="3200" b="1" dirty="0" smtClean="0">
                  <a:latin typeface=".VnAvant" panose="020B7200000000000000" pitchFamily="34" charset="0"/>
                </a:rPr>
                <a:t> ë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gi÷a</a:t>
              </a:r>
              <a:endParaRPr lang="en-US" sz="3200" b="1" dirty="0" smtClean="0">
                <a:latin typeface=".VnAvant" panose="020B7200000000000000" pitchFamily="34" charset="0"/>
              </a:endParaRPr>
            </a:p>
            <a:p>
              <a:r>
                <a:rPr lang="en-US" sz="3200" b="1" dirty="0" smtClean="0">
                  <a:latin typeface=".VnAvant" panose="020B7200000000000000" pitchFamily="34" charset="0"/>
                </a:rPr>
                <a:t>§è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bÐ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3200" b="1" dirty="0" smtClean="0">
                  <a:latin typeface=".VnAvant" panose="020B7200000000000000" pitchFamily="34" charset="0"/>
                </a:rPr>
                <a:t>÷ g× ?</a:t>
              </a:r>
              <a:endParaRPr lang="en-US" sz="3200" b="1" dirty="0">
                <a:latin typeface=".VnAvant" panose="020B7200000000000000" pitchFamily="34" charset="0"/>
              </a:endParaRPr>
            </a:p>
          </p:txBody>
        </p:sp>
      </p:grpSp>
      <p:pic>
        <p:nvPicPr>
          <p:cNvPr id="33" name="7b 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01932" y="2306340"/>
            <a:ext cx="466851" cy="466851"/>
          </a:xfrm>
          <a:prstGeom prst="rect">
            <a:avLst/>
          </a:prstGeom>
        </p:spPr>
      </p:pic>
      <p:pic>
        <p:nvPicPr>
          <p:cNvPr id="34" name="7b sxvr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61702" y="2336127"/>
            <a:ext cx="407276" cy="40727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16432" y="1301706"/>
            <a:ext cx="4421877" cy="2429299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2</a:t>
            </a:r>
            <a:endParaRPr lang="en-US" sz="16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284628" y="4011304"/>
            <a:ext cx="4421877" cy="2429299"/>
            <a:chOff x="1284629" y="3963535"/>
            <a:chExt cx="4421877" cy="2429299"/>
          </a:xfrm>
        </p:grpSpPr>
        <p:sp>
          <p:nvSpPr>
            <p:cNvPr id="19" name="Rounded Rectangle 18"/>
            <p:cNvSpPr/>
            <p:nvPr/>
          </p:nvSpPr>
          <p:spPr>
            <a:xfrm>
              <a:off x="1284629" y="3963535"/>
              <a:ext cx="4421877" cy="2429299"/>
            </a:xfrm>
            <a:prstGeom prst="roundRect">
              <a:avLst/>
            </a:prstGeom>
            <a:solidFill>
              <a:srgbClr val="FF6600"/>
            </a:solidFill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63998" y="4052484"/>
              <a:ext cx="279114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.VnAvant" panose="020B7200000000000000" pitchFamily="34" charset="0"/>
                </a:rPr>
                <a:t>§è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bÐ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</a:t>
              </a: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cong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hë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ph¶i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cong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hë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tr¸i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Nèi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liÒn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víi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nhau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smtClean="0">
                  <a:latin typeface=".VnAvant" panose="020B7200000000000000" pitchFamily="34" charset="0"/>
                </a:rPr>
                <a:t>BÐ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h·y</a:t>
              </a:r>
              <a:r>
                <a:rPr lang="en-US" sz="24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ãn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mau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?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?</a:t>
              </a:r>
              <a:endParaRPr lang="en-US" sz="2400" b="1" dirty="0">
                <a:latin typeface=".VnAvant" panose="020B7200000000000000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99183" y="3994644"/>
            <a:ext cx="4421877" cy="2429299"/>
          </a:xfrm>
          <a:prstGeom prst="roundRect">
            <a:avLst/>
          </a:prstGeom>
          <a:solidFill>
            <a:srgbClr val="FF3300"/>
          </a:solidFill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3</a:t>
            </a:r>
            <a:endParaRPr lang="en-US" sz="16600" b="1" dirty="0"/>
          </a:p>
          <a:p>
            <a:pPr algn="ctr"/>
            <a:endParaRPr lang="en-US" dirty="0"/>
          </a:p>
        </p:txBody>
      </p:sp>
      <p:pic>
        <p:nvPicPr>
          <p:cNvPr id="9" name="7c sxv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44857" y="4202075"/>
            <a:ext cx="381000" cy="381000"/>
          </a:xfrm>
          <a:prstGeom prst="rect">
            <a:avLst/>
          </a:prstGeom>
        </p:spPr>
      </p:pic>
      <p:pic>
        <p:nvPicPr>
          <p:cNvPr id="10" name="7c sxvr 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56917" y="4149523"/>
            <a:ext cx="486103" cy="4861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01877" y="4011304"/>
            <a:ext cx="4421877" cy="2429299"/>
            <a:chOff x="5499154" y="5217624"/>
            <a:chExt cx="4421877" cy="2429299"/>
          </a:xfrm>
        </p:grpSpPr>
        <p:sp>
          <p:nvSpPr>
            <p:cNvPr id="20" name="Rounded Rectangle 19"/>
            <p:cNvSpPr/>
            <p:nvPr/>
          </p:nvSpPr>
          <p:spPr>
            <a:xfrm>
              <a:off x="5499154" y="5217624"/>
              <a:ext cx="4421877" cy="2429299"/>
            </a:xfrm>
            <a:prstGeom prst="roundRect">
              <a:avLst/>
            </a:prstGeom>
            <a:solidFill>
              <a:srgbClr val="FF99FF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8291" y="5269781"/>
              <a:ext cx="293862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.VnAvant" panose="020B7200000000000000" pitchFamily="34" charset="0"/>
                </a:rPr>
                <a:t>BÐ ¬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</a:t>
              </a: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Gåm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tr¸i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</a:p>
            <a:p>
              <a:r>
                <a:rPr lang="en-US" sz="2400" b="1" dirty="0" smtClean="0">
                  <a:latin typeface=".VnAvant" panose="020B7200000000000000" pitchFamily="34" charset="0"/>
                </a:rPr>
                <a:t>Vµ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ph¶i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GhÐp</a:t>
              </a:r>
              <a:r>
                <a:rPr lang="en-US" sz="2400" b="1" dirty="0" smtClean="0">
                  <a:latin typeface=".VnAvant" panose="020B7200000000000000" pitchFamily="34" charset="0"/>
                </a:rPr>
                <a:t> l¹i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víi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nhau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Nµo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bÐ</a:t>
              </a:r>
              <a:r>
                <a:rPr lang="en-US" sz="24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o¸n</a:t>
              </a:r>
              <a:r>
                <a:rPr lang="en-US" sz="2400" b="1" dirty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mau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smtClean="0">
                  <a:latin typeface=".VnAvant" panose="020B7200000000000000" pitchFamily="34" charset="0"/>
                </a:rPr>
                <a:t>Lµ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nµo</a:t>
              </a:r>
              <a:r>
                <a:rPr lang="en-US" sz="2400" b="1" dirty="0" smtClean="0">
                  <a:latin typeface=".VnAvant" panose="020B7200000000000000" pitchFamily="34" charset="0"/>
                </a:rPr>
                <a:t> ?</a:t>
              </a:r>
            </a:p>
          </p:txBody>
        </p:sp>
      </p:grpSp>
      <p:pic>
        <p:nvPicPr>
          <p:cNvPr id="24" name="7d sxv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80857" y="5546182"/>
            <a:ext cx="465776" cy="4657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01876" y="4011304"/>
            <a:ext cx="4421877" cy="2429299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/>
              <a:t>4</a:t>
            </a:r>
          </a:p>
        </p:txBody>
      </p:sp>
      <p:pic>
        <p:nvPicPr>
          <p:cNvPr id="25" name="7d sxvr 1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57157" y="5779070"/>
            <a:ext cx="320519" cy="3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7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6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12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7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/>
      <p:bldP spid="15" grpId="0"/>
      <p:bldP spid="14" grpId="0"/>
      <p:bldP spid="13" grpId="0"/>
      <p:bldP spid="3" grpId="0" animBg="1"/>
      <p:bldP spid="2" grpId="0" animBg="1"/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at Rock Brook Nature Center Child Drawing Education, cartoon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84" y="146404"/>
            <a:ext cx="6966696" cy="612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17018" y="3024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15406" y="2001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0762" y="1502291"/>
            <a:ext cx="1304657" cy="1737511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414" y="424115"/>
            <a:ext cx="1304657" cy="1737511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1260" y="1471177"/>
            <a:ext cx="1304657" cy="173751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8932" y="3239802"/>
            <a:ext cx="1304657" cy="1737511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1313993" y="632848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070" y="-20673"/>
            <a:ext cx="6045822" cy="10156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8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1161" y="487158"/>
            <a:ext cx="340446" cy="3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416</Words>
  <Application>Microsoft Office PowerPoint</Application>
  <PresentationFormat>Widescreen</PresentationFormat>
  <Paragraphs>164</Paragraphs>
  <Slides>16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Calibri Light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Techsi.vn</cp:lastModifiedBy>
  <cp:revision>692</cp:revision>
  <dcterms:created xsi:type="dcterms:W3CDTF">2020-04-09T14:14:10Z</dcterms:created>
  <dcterms:modified xsi:type="dcterms:W3CDTF">2025-05-05T03:00:23Z</dcterms:modified>
</cp:coreProperties>
</file>