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5F2D-AE79-4D32-949D-D4838E8ECE3A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8BF-48E1-405D-87F5-C953BE7BB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8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5F2D-AE79-4D32-949D-D4838E8ECE3A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8BF-48E1-405D-87F5-C953BE7BB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5F2D-AE79-4D32-949D-D4838E8ECE3A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8BF-48E1-405D-87F5-C953BE7BB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2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5F2D-AE79-4D32-949D-D4838E8ECE3A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8BF-48E1-405D-87F5-C953BE7BB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2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5F2D-AE79-4D32-949D-D4838E8ECE3A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8BF-48E1-405D-87F5-C953BE7BB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73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5F2D-AE79-4D32-949D-D4838E8ECE3A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8BF-48E1-405D-87F5-C953BE7BB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9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5F2D-AE79-4D32-949D-D4838E8ECE3A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8BF-48E1-405D-87F5-C953BE7BB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3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5F2D-AE79-4D32-949D-D4838E8ECE3A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8BF-48E1-405D-87F5-C953BE7BB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2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5F2D-AE79-4D32-949D-D4838E8ECE3A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8BF-48E1-405D-87F5-C953BE7BB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5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5F2D-AE79-4D32-949D-D4838E8ECE3A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8BF-48E1-405D-87F5-C953BE7BB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7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5F2D-AE79-4D32-949D-D4838E8ECE3A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8BF-48E1-405D-87F5-C953BE7BB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0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35F2D-AE79-4D32-949D-D4838E8ECE3A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488BF-48E1-405D-87F5-C953BE7BB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1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55045" y="1379498"/>
            <a:ext cx="533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FF0000"/>
                </a:solidFill>
              </a:rPr>
              <a:t>ỦY BAN NHÂN DÂN QUẬN LONG BIÊN</a:t>
            </a:r>
          </a:p>
          <a:p>
            <a:pPr algn="ctr" eaLnBrk="1" hangingPunct="1"/>
            <a:r>
              <a:rPr lang="en-US" altLang="en-US" sz="2000" b="1" dirty="0">
                <a:solidFill>
                  <a:srgbClr val="FF0000"/>
                </a:solidFill>
              </a:rPr>
              <a:t>TRƯỜNG MẦM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NON BAN MAI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XANH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5" t="15297" r="16014" b="16290"/>
          <a:stretch/>
        </p:blipFill>
        <p:spPr>
          <a:xfrm>
            <a:off x="4895237" y="2317857"/>
            <a:ext cx="1053617" cy="10673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57665" y="3846193"/>
            <a:ext cx="6582379" cy="14834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39632" y="4498667"/>
            <a:ext cx="6584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0000FF"/>
                </a:solidFill>
              </a:rPr>
              <a:t>Đề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tài</a:t>
            </a:r>
            <a:r>
              <a:rPr lang="en-US" altLang="en-US" sz="2400" b="1" dirty="0">
                <a:solidFill>
                  <a:srgbClr val="0000FF"/>
                </a:solidFill>
              </a:rPr>
              <a:t>: </a:t>
            </a:r>
            <a:r>
              <a:rPr lang="en-US" altLang="en-US" sz="2400" b="1" dirty="0" err="1">
                <a:solidFill>
                  <a:srgbClr val="0000FF"/>
                </a:solidFill>
              </a:rPr>
              <a:t>Thơ</a:t>
            </a:r>
            <a:r>
              <a:rPr lang="en-US" altLang="en-US" sz="2400" b="1" dirty="0">
                <a:solidFill>
                  <a:srgbClr val="0000FF"/>
                </a:solidFill>
              </a:rPr>
              <a:t> “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Sóng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biển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”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algn="ctr" eaLnBrk="1" hangingPunct="1"/>
            <a:r>
              <a:rPr lang="en-US" altLang="en-US" sz="2400" b="1" dirty="0" err="1">
                <a:solidFill>
                  <a:srgbClr val="0000FF"/>
                </a:solidFill>
              </a:rPr>
              <a:t>Lứa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tuổi</a:t>
            </a:r>
            <a:r>
              <a:rPr lang="en-US" altLang="en-US" sz="2400" b="1" dirty="0">
                <a:solidFill>
                  <a:srgbClr val="0000FF"/>
                </a:solidFill>
              </a:rPr>
              <a:t>: </a:t>
            </a:r>
            <a:r>
              <a:rPr lang="en-US" altLang="en-US" sz="2400" b="1" dirty="0" err="1">
                <a:solidFill>
                  <a:srgbClr val="0000FF"/>
                </a:solidFill>
              </a:rPr>
              <a:t>Mẫu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giáo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bé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C4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20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0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7939" y="1415971"/>
            <a:ext cx="97161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thấy nước biển màu gì?</a:t>
            </a:r>
          </a:p>
          <a:p>
            <a:pPr algn="ctr"/>
            <a:endParaRPr lang="en-US" sz="5400" b="1" cap="none" spc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6205871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3229"/>
          </a:xfrm>
        </p:spPr>
      </p:pic>
      <p:sp>
        <p:nvSpPr>
          <p:cNvPr id="7" name="Rounded Rectangle 6"/>
          <p:cNvSpPr/>
          <p:nvPr/>
        </p:nvSpPr>
        <p:spPr>
          <a:xfrm>
            <a:off x="105104" y="73574"/>
            <a:ext cx="2785242" cy="10195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3397" y="0"/>
            <a:ext cx="1048603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49572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0373" y="827543"/>
            <a:ext cx="610418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biển bé còn </a:t>
            </a:r>
          </a:p>
          <a:p>
            <a:pPr algn="ctr"/>
            <a:r>
              <a:rPr lang="en-US" sz="5400" b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thấy gì? </a:t>
            </a:r>
          </a:p>
          <a:p>
            <a:pPr algn="ctr"/>
            <a:r>
              <a:rPr lang="en-US" sz="5400" b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cơn sóng </a:t>
            </a:r>
          </a:p>
          <a:p>
            <a:pPr algn="ctr"/>
            <a:r>
              <a:rPr lang="en-US" sz="5400" b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nào?</a:t>
            </a:r>
          </a:p>
          <a:p>
            <a:pPr algn="ctr"/>
            <a:endParaRPr lang="en-US" sz="5400" b="1" cap="none" spc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3397" y="-38986"/>
            <a:ext cx="1048603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29640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5246"/>
          </a:xfrm>
        </p:spPr>
      </p:pic>
      <p:sp>
        <p:nvSpPr>
          <p:cNvPr id="5" name="Rounded Rectangle 4"/>
          <p:cNvSpPr/>
          <p:nvPr/>
        </p:nvSpPr>
        <p:spPr>
          <a:xfrm>
            <a:off x="105104" y="73574"/>
            <a:ext cx="2680138" cy="10089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3397" y="-38986"/>
            <a:ext cx="1048603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38273"/>
      </p:ext>
    </p:extLst>
  </p:cSld>
  <p:clrMapOvr>
    <a:masterClrMapping/>
  </p:clrMapOvr>
  <p:transition spd="slow">
    <p:cov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65217" y="1268053"/>
            <a:ext cx="674415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đã cảm nhận </a:t>
            </a:r>
          </a:p>
          <a:p>
            <a:pPr algn="ctr"/>
            <a:r>
              <a:rPr lang="en-US" sz="5400" b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 giống ai?</a:t>
            </a:r>
          </a:p>
          <a:p>
            <a:pPr algn="ctr"/>
            <a:endParaRPr lang="en-US" sz="5400" b="1" cap="none" spc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48603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69600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5103" y="73574"/>
            <a:ext cx="2722179" cy="13978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khơi.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3397" y="0"/>
            <a:ext cx="1048603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15488"/>
      </p:ext>
    </p:extLst>
  </p:cSld>
  <p:clrMapOvr>
    <a:masterClrMapping/>
  </p:clrMapOvr>
  <p:transition spd="slow">
    <p:cov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291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9165" y="1027906"/>
            <a:ext cx="868699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 đi đâu đó có đẹp đến đâu </a:t>
            </a:r>
          </a:p>
          <a:p>
            <a:pPr algn="ctr"/>
            <a:r>
              <a:rPr lang="en-US" sz="5400" b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vẫn thấy thế nào?</a:t>
            </a:r>
          </a:p>
          <a:p>
            <a:pPr algn="ctr"/>
            <a:endParaRPr lang="en-US" sz="5400" b="1" cap="none" spc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8196" y="0"/>
            <a:ext cx="1048603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9051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5103" y="0"/>
            <a:ext cx="2722179" cy="13978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yêu.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8196" y="-38986"/>
            <a:ext cx="1048603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42212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95" y="10272"/>
            <a:ext cx="11322424" cy="6847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87784" y="1949613"/>
            <a:ext cx="3474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thơ: </a:t>
            </a:r>
            <a:endParaRPr lang="en-US" sz="600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5307" y="1949613"/>
            <a:ext cx="34131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 biển</a:t>
            </a:r>
            <a:endParaRPr lang="en-US" sz="600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48603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7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3229"/>
          </a:xfrm>
        </p:spPr>
      </p:pic>
      <p:sp>
        <p:nvSpPr>
          <p:cNvPr id="7" name="Rounded Rectangle 6"/>
          <p:cNvSpPr/>
          <p:nvPr/>
        </p:nvSpPr>
        <p:spPr>
          <a:xfrm>
            <a:off x="105104" y="73574"/>
            <a:ext cx="2785242" cy="10195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3397" y="0"/>
            <a:ext cx="1048603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5973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11174506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45430" y="591075"/>
            <a:ext cx="2547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thơ: </a:t>
            </a:r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577651"/>
            <a:ext cx="2337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 biển</a:t>
            </a:r>
            <a:endParaRPr lang="en-US" sz="40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0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5246"/>
          </a:xfrm>
        </p:spPr>
      </p:pic>
      <p:sp>
        <p:nvSpPr>
          <p:cNvPr id="5" name="Rounded Rectangle 4"/>
          <p:cNvSpPr/>
          <p:nvPr/>
        </p:nvSpPr>
        <p:spPr>
          <a:xfrm>
            <a:off x="105104" y="73574"/>
            <a:ext cx="2680138" cy="10089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3397" y="-16528"/>
            <a:ext cx="1048603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24692"/>
      </p:ext>
    </p:extLst>
  </p:cSld>
  <p:clrMapOvr>
    <a:masterClrMapping/>
  </p:clrMapOvr>
  <p:transition spd="slow">
    <p:cov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5103" y="73574"/>
            <a:ext cx="2722179" cy="13978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khơi.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8196" y="0"/>
            <a:ext cx="1048603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99671"/>
      </p:ext>
    </p:extLst>
  </p:cSld>
  <p:clrMapOvr>
    <a:masterClrMapping/>
  </p:clrMapOvr>
  <p:transition spd="slow">
    <p:cov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5103" y="0"/>
            <a:ext cx="2722179" cy="13978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yêu.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3397" y="0"/>
            <a:ext cx="1048603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79262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3229"/>
          </a:xfrm>
        </p:spPr>
      </p:pic>
      <p:sp>
        <p:nvSpPr>
          <p:cNvPr id="7" name="Rounded Rectangle 6"/>
          <p:cNvSpPr/>
          <p:nvPr/>
        </p:nvSpPr>
        <p:spPr>
          <a:xfrm>
            <a:off x="105104" y="73574"/>
            <a:ext cx="2785242" cy="10195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5" t="15297" r="16014" b="16290"/>
          <a:stretch/>
        </p:blipFill>
        <p:spPr>
          <a:xfrm>
            <a:off x="11064553" y="-37083"/>
            <a:ext cx="1051247" cy="106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3267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5246"/>
          </a:xfrm>
        </p:spPr>
      </p:pic>
      <p:sp>
        <p:nvSpPr>
          <p:cNvPr id="5" name="Rounded Rectangle 4"/>
          <p:cNvSpPr/>
          <p:nvPr/>
        </p:nvSpPr>
        <p:spPr>
          <a:xfrm>
            <a:off x="105104" y="73574"/>
            <a:ext cx="2680138" cy="10089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5" t="15297" r="16014" b="16290"/>
          <a:stretch/>
        </p:blipFill>
        <p:spPr>
          <a:xfrm>
            <a:off x="11034230" y="17577"/>
            <a:ext cx="1051247" cy="106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48902"/>
      </p:ext>
    </p:extLst>
  </p:cSld>
  <p:clrMapOvr>
    <a:masterClrMapping/>
  </p:clrMapOvr>
  <p:transition spd="slow">
    <p:cov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5103" y="73574"/>
            <a:ext cx="2722179" cy="13978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khơi.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5" t="15297" r="16014" b="16290"/>
          <a:stretch/>
        </p:blipFill>
        <p:spPr>
          <a:xfrm>
            <a:off x="11140753" y="0"/>
            <a:ext cx="1051247" cy="106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96700"/>
      </p:ext>
    </p:extLst>
  </p:cSld>
  <p:clrMapOvr>
    <a:masterClrMapping/>
  </p:clrMapOvr>
  <p:transition spd="slow">
    <p:cov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5103" y="0"/>
            <a:ext cx="2722179" cy="13978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yêu.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5" t="15297" r="16014" b="16290"/>
          <a:stretch/>
        </p:blipFill>
        <p:spPr>
          <a:xfrm>
            <a:off x="11140753" y="0"/>
            <a:ext cx="1051247" cy="106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73991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7789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04477" y="2055813"/>
            <a:ext cx="8055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đàm thoại nội dung bài thơ</a:t>
            </a:r>
            <a:endParaRPr lang="en-US" sz="5400" b="1" cap="none" spc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48603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1552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49592" y="2217178"/>
            <a:ext cx="6588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bài thơ nói về điều gì?</a:t>
            </a:r>
            <a:endParaRPr lang="en-US" sz="5400" b="1" cap="none" spc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48603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31376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5621" y="2217178"/>
            <a:ext cx="869661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nhìn thấy nước biển</a:t>
            </a:r>
          </a:p>
          <a:p>
            <a:pPr algn="ctr"/>
            <a:r>
              <a:rPr lang="en-US" sz="5400" b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màu gì?</a:t>
            </a:r>
          </a:p>
          <a:p>
            <a:pPr algn="ctr"/>
            <a:endParaRPr lang="en-US" sz="5400" b="1" cap="none" spc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48603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6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264</Words>
  <Application>Microsoft Office PowerPoint</Application>
  <PresentationFormat>Widescreen</PresentationFormat>
  <Paragraphs>64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18</cp:revision>
  <dcterms:created xsi:type="dcterms:W3CDTF">2024-05-04T08:25:54Z</dcterms:created>
  <dcterms:modified xsi:type="dcterms:W3CDTF">2025-05-05T02:21:41Z</dcterms:modified>
</cp:coreProperties>
</file>