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  <p:sldId id="288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2" y="-152400"/>
            <a:ext cx="12192000" cy="7400267"/>
          </a:xfrm>
          <a:prstGeom prst="rect">
            <a:avLst/>
          </a:prstGeom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`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51050" y="465976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PHÒNG </a:t>
            </a:r>
            <a:r>
              <a:rPr lang="en-US" sz="2400" b="1" dirty="0" smtClean="0">
                <a:solidFill>
                  <a:srgbClr val="FF0000"/>
                </a:solidFill>
              </a:rPr>
              <a:t>GIÁO DỤC </a:t>
            </a:r>
            <a:r>
              <a:rPr lang="en-US" sz="2400" b="1" smtClean="0">
                <a:solidFill>
                  <a:srgbClr val="FF0000"/>
                </a:solidFill>
              </a:rPr>
              <a:t>VÀ ĐÀO </a:t>
            </a:r>
            <a:r>
              <a:rPr lang="en-US" sz="2400" b="1" dirty="0" smtClean="0">
                <a:solidFill>
                  <a:srgbClr val="FF0000"/>
                </a:solidFill>
              </a:rPr>
              <a:t>TẠO QUẬN </a:t>
            </a:r>
            <a:r>
              <a:rPr lang="en-US" sz="2400" b="1" dirty="0">
                <a:solidFill>
                  <a:srgbClr val="FF0000"/>
                </a:solidFill>
              </a:rPr>
              <a:t>LONG BIÊN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TRƯỜNG MẦM NON BAN MAI XANH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295650" y="2804319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362201" y="3962400"/>
            <a:ext cx="7696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</a:rPr>
              <a:t> C4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2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1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8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0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1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2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152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1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1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32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32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85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85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4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85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85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152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1585707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1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399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397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91</cp:revision>
  <dcterms:created xsi:type="dcterms:W3CDTF">2006-08-16T00:00:00Z</dcterms:created>
  <dcterms:modified xsi:type="dcterms:W3CDTF">2025-05-05T02:18:44Z</dcterms:modified>
</cp:coreProperties>
</file>