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28" r:id="rId6"/>
    <p:sldMasterId id="2147483740" r:id="rId7"/>
  </p:sldMasterIdLst>
  <p:notesMasterIdLst>
    <p:notesMasterId r:id="rId27"/>
  </p:notesMasterIdLst>
  <p:sldIdLst>
    <p:sldId id="257" r:id="rId8"/>
    <p:sldId id="280" r:id="rId9"/>
    <p:sldId id="281" r:id="rId10"/>
    <p:sldId id="266" r:id="rId11"/>
    <p:sldId id="268" r:id="rId12"/>
    <p:sldId id="259" r:id="rId13"/>
    <p:sldId id="269" r:id="rId14"/>
    <p:sldId id="267" r:id="rId15"/>
    <p:sldId id="270" r:id="rId16"/>
    <p:sldId id="272" r:id="rId17"/>
    <p:sldId id="273" r:id="rId18"/>
    <p:sldId id="275" r:id="rId19"/>
    <p:sldId id="261" r:id="rId20"/>
    <p:sldId id="264" r:id="rId21"/>
    <p:sldId id="265" r:id="rId22"/>
    <p:sldId id="276" r:id="rId23"/>
    <p:sldId id="278" r:id="rId24"/>
    <p:sldId id="279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E2EE9-AA14-4069-8ECC-BDF4368504B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145E4-1317-4DFB-BF04-53D49F969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1578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72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47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36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9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81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1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74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81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2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5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635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82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9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72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95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01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03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56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87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66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179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00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09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3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9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09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82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9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3pPr>
            <a:lvl4pPr marL="182847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8pPr>
            <a:lvl9pPr marL="4875946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74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98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94" indent="0">
              <a:buNone/>
              <a:defRPr sz="2699" b="1"/>
            </a:lvl2pPr>
            <a:lvl3pPr marL="1218987" indent="0">
              <a:buNone/>
              <a:defRPr sz="2399" b="1"/>
            </a:lvl3pPr>
            <a:lvl4pPr marL="1828479" indent="0">
              <a:buNone/>
              <a:defRPr sz="2199" b="1"/>
            </a:lvl4pPr>
            <a:lvl5pPr marL="2437973" indent="0">
              <a:buNone/>
              <a:defRPr sz="2199" b="1"/>
            </a:lvl5pPr>
            <a:lvl6pPr marL="3047467" indent="0">
              <a:buNone/>
              <a:defRPr sz="2199" b="1"/>
            </a:lvl6pPr>
            <a:lvl7pPr marL="3656960" indent="0">
              <a:buNone/>
              <a:defRPr sz="2199" b="1"/>
            </a:lvl7pPr>
            <a:lvl8pPr marL="4266453" indent="0">
              <a:buNone/>
              <a:defRPr sz="2199" b="1"/>
            </a:lvl8pPr>
            <a:lvl9pPr marL="4875946" indent="0">
              <a:buNone/>
              <a:defRPr sz="2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9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94" indent="0">
              <a:buNone/>
              <a:defRPr sz="2699" b="1"/>
            </a:lvl2pPr>
            <a:lvl3pPr marL="1218987" indent="0">
              <a:buNone/>
              <a:defRPr sz="2399" b="1"/>
            </a:lvl3pPr>
            <a:lvl4pPr marL="1828479" indent="0">
              <a:buNone/>
              <a:defRPr sz="2199" b="1"/>
            </a:lvl4pPr>
            <a:lvl5pPr marL="2437973" indent="0">
              <a:buNone/>
              <a:defRPr sz="2199" b="1"/>
            </a:lvl5pPr>
            <a:lvl6pPr marL="3047467" indent="0">
              <a:buNone/>
              <a:defRPr sz="2199" b="1"/>
            </a:lvl6pPr>
            <a:lvl7pPr marL="3656960" indent="0">
              <a:buNone/>
              <a:defRPr sz="2199" b="1"/>
            </a:lvl7pPr>
            <a:lvl8pPr marL="4266453" indent="0">
              <a:buNone/>
              <a:defRPr sz="2199" b="1"/>
            </a:lvl8pPr>
            <a:lvl9pPr marL="4875946" indent="0">
              <a:buNone/>
              <a:defRPr sz="2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3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3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7566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 sz="1799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2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 sz="1799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9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886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5"/>
            <a:ext cx="4011084" cy="4691063"/>
          </a:xfrm>
        </p:spPr>
        <p:txBody>
          <a:bodyPr/>
          <a:lstStyle>
            <a:lvl1pPr marL="0" indent="0">
              <a:buNone/>
              <a:defRPr sz="1899"/>
            </a:lvl1pPr>
            <a:lvl2pPr marL="609494" indent="0">
              <a:buNone/>
              <a:defRPr sz="1600"/>
            </a:lvl2pPr>
            <a:lvl3pPr marL="1218987" indent="0">
              <a:buNone/>
              <a:defRPr sz="1400"/>
            </a:lvl3pPr>
            <a:lvl4pPr marL="1828479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59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4" indent="0">
              <a:buNone/>
              <a:defRPr sz="3800"/>
            </a:lvl2pPr>
            <a:lvl3pPr marL="1218987" indent="0">
              <a:buNone/>
              <a:defRPr sz="3199"/>
            </a:lvl3pPr>
            <a:lvl4pPr marL="1828479" indent="0">
              <a:buNone/>
              <a:defRPr sz="2699"/>
            </a:lvl4pPr>
            <a:lvl5pPr marL="2437973" indent="0">
              <a:buNone/>
              <a:defRPr sz="2699"/>
            </a:lvl5pPr>
            <a:lvl6pPr marL="3047467" indent="0">
              <a:buNone/>
              <a:defRPr sz="2699"/>
            </a:lvl6pPr>
            <a:lvl7pPr marL="3656960" indent="0">
              <a:buNone/>
              <a:defRPr sz="2699"/>
            </a:lvl7pPr>
            <a:lvl8pPr marL="4266453" indent="0">
              <a:buNone/>
              <a:defRPr sz="2699"/>
            </a:lvl8pPr>
            <a:lvl9pPr marL="4875946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99"/>
            </a:lvl1pPr>
            <a:lvl2pPr marL="609494" indent="0">
              <a:buNone/>
              <a:defRPr sz="1600"/>
            </a:lvl2pPr>
            <a:lvl3pPr marL="1218987" indent="0">
              <a:buNone/>
              <a:defRPr sz="1400"/>
            </a:lvl3pPr>
            <a:lvl4pPr marL="1828479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37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59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23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500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74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44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2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204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19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32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10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44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0669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87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56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>
                <a:solidFill>
                  <a:prstClr val="black"/>
                </a:solidFill>
              </a:rPr>
              <a:pPr/>
              <a:t>2025/4/29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08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5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60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220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056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767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16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75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27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15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83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32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2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912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381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36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05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31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33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267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67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71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78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6512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303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986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0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339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09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62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981832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0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2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799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1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6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4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479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6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5766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7" r:id="rId16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7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fif"/><Relationship Id="rId3" Type="http://schemas.openxmlformats.org/officeDocument/2006/relationships/image" Target="../media/image14.svg"/><Relationship Id="rId7" Type="http://schemas.openxmlformats.org/officeDocument/2006/relationships/image" Target="../media/image37.jf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fif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4.svg"/><Relationship Id="rId7" Type="http://schemas.openxmlformats.org/officeDocument/2006/relationships/image" Target="../media/image31.jf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fif"/><Relationship Id="rId5" Type="http://schemas.openxmlformats.org/officeDocument/2006/relationships/image" Target="../media/image25.jpg"/><Relationship Id="rId4" Type="http://schemas.openxmlformats.org/officeDocument/2006/relationships/image" Target="../media/image24.jf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24.svg"/><Relationship Id="rId7" Type="http://schemas.openxmlformats.org/officeDocument/2006/relationships/image" Target="../media/image5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fif"/><Relationship Id="rId5" Type="http://schemas.openxmlformats.org/officeDocument/2006/relationships/image" Target="../media/image32.jp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fif"/><Relationship Id="rId3" Type="http://schemas.openxmlformats.org/officeDocument/2006/relationships/image" Target="../media/image14.svg"/><Relationship Id="rId7" Type="http://schemas.openxmlformats.org/officeDocument/2006/relationships/image" Target="../media/image15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4.svg"/><Relationship Id="rId7" Type="http://schemas.openxmlformats.org/officeDocument/2006/relationships/image" Target="../media/image24.jf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3.jfif"/><Relationship Id="rId11" Type="http://schemas.openxmlformats.org/officeDocument/2006/relationships/image" Target="../media/image28.jfif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4.svg"/><Relationship Id="rId7" Type="http://schemas.openxmlformats.org/officeDocument/2006/relationships/image" Target="../media/image31.jf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image" Target="../media/image16.svg"/><Relationship Id="rId10" Type="http://schemas.openxmlformats.org/officeDocument/2006/relationships/image" Target="../media/image34.jfif"/><Relationship Id="rId4" Type="http://schemas.openxmlformats.org/officeDocument/2006/relationships/image" Target="../media/image13.png"/><Relationship Id="rId9" Type="http://schemas.openxmlformats.org/officeDocument/2006/relationships/image" Target="../media/image3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354" y="485031"/>
            <a:ext cx="56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BAN MAI XANH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019" y="3373342"/>
            <a:ext cx="45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92466" y="3225296"/>
            <a:ext cx="7750139" cy="24092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 PHÁT TRIỂN NHẬN THỨC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cần chuẩn bị những gì khi vào lớp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A4C92-F259-6D53-BE48-73FAB91A0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91" y="940421"/>
            <a:ext cx="2466817" cy="2466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584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257" y="522117"/>
            <a:ext cx="10506591" cy="1275827"/>
            <a:chOff x="-6390" y="-142213"/>
            <a:chExt cx="14688530" cy="1946695"/>
          </a:xfrm>
        </p:grpSpPr>
        <p:sp>
          <p:nvSpPr>
            <p:cNvPr id="3" name="Freeform 3"/>
            <p:cNvSpPr/>
            <p:nvPr/>
          </p:nvSpPr>
          <p:spPr>
            <a:xfrm>
              <a:off x="-6390" y="-142213"/>
              <a:ext cx="14688530" cy="1946695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861465" y="850860"/>
            <a:ext cx="8625997" cy="63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>
                <a:solidFill>
                  <a:srgbClr val="FF0000"/>
                </a:solidFill>
                <a:latin typeface="Sriracha"/>
              </a:rPr>
              <a:t>Khi ngồi học thì phải ngồi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5" y="1935814"/>
            <a:ext cx="8230888" cy="45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7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416" y="562711"/>
            <a:ext cx="10506591" cy="1275827"/>
            <a:chOff x="-6390" y="-142213"/>
            <a:chExt cx="14688530" cy="1946695"/>
          </a:xfrm>
        </p:grpSpPr>
        <p:sp>
          <p:nvSpPr>
            <p:cNvPr id="3" name="Freeform 3"/>
            <p:cNvSpPr/>
            <p:nvPr/>
          </p:nvSpPr>
          <p:spPr>
            <a:xfrm>
              <a:off x="-6390" y="-142213"/>
              <a:ext cx="14688530" cy="1946695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751438" y="841553"/>
            <a:ext cx="961992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>
                <a:solidFill>
                  <a:srgbClr val="FF0000"/>
                </a:solidFill>
                <a:latin typeface="Sriracha"/>
              </a:rPr>
              <a:t>Khi đến trường học các anh chị mặc trang phục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31" y="2195802"/>
            <a:ext cx="8962930" cy="40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1817" y="0"/>
            <a:ext cx="3721990" cy="3552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145" y="256886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1996" y="235389"/>
            <a:ext cx="4001631" cy="301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3200">
                <a:solidFill>
                  <a:srgbClr val="00B050"/>
                </a:solidFill>
                <a:latin typeface="Sriracha"/>
              </a:rPr>
              <a:t>Ngoài hoạt động học ra, các con có biết ở trường tiểu học còn hoạt động gì nữa không?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93514" y="235389"/>
            <a:ext cx="6006446" cy="317776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1996" y="3788198"/>
            <a:ext cx="4416244" cy="275225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25497" y="3693812"/>
            <a:ext cx="3720974" cy="275225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83728" y="3693812"/>
            <a:ext cx="3293595" cy="275225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9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23451" y="1210538"/>
            <a:ext cx="7482512" cy="420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28968">
            <a:off x="9289262" y="4095907"/>
            <a:ext cx="2494081" cy="250318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053790" y="1837836"/>
            <a:ext cx="6414821" cy="3255966"/>
            <a:chOff x="0" y="-52493"/>
            <a:chExt cx="12829642" cy="6511931"/>
          </a:xfrm>
        </p:grpSpPr>
        <p:sp>
          <p:nvSpPr>
            <p:cNvPr id="7" name="TextBox 7"/>
            <p:cNvSpPr txBox="1"/>
            <p:nvPr/>
          </p:nvSpPr>
          <p:spPr>
            <a:xfrm>
              <a:off x="0" y="1229493"/>
              <a:ext cx="12829642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84"/>
                </a:lnSpc>
              </a:pPr>
              <a:endParaRPr lang="en-US" sz="7984">
                <a:solidFill>
                  <a:srgbClr val="272727"/>
                </a:solidFill>
                <a:latin typeface="Repo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99966" y="5804002"/>
              <a:ext cx="8604108" cy="65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272727"/>
                </a:solidFill>
                <a:latin typeface="Muli Extra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01124" y="-52493"/>
              <a:ext cx="11413862" cy="31803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3"/>
                </a:lnSpc>
              </a:pPr>
              <a:r>
                <a:rPr lang="en-US" sz="36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hãy so sánh điểm giống</a:t>
              </a:r>
            </a:p>
            <a:p>
              <a:pPr algn="ctr">
                <a:lnSpc>
                  <a:spcPts val="3103"/>
                </a:lnSpc>
              </a:pPr>
              <a:r>
                <a:rPr lang="en-US" sz="36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khác nhau giữa trường tiểu học và trường mầm non?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7442" y="436632"/>
            <a:ext cx="1956993" cy="21146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8313" y="2206560"/>
            <a:ext cx="2426752" cy="13325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468611" y="761409"/>
            <a:ext cx="737352" cy="9915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81489">
            <a:off x="1936351" y="5204776"/>
            <a:ext cx="1897429" cy="6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18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5050" y="1475716"/>
            <a:ext cx="62197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nhau: Ở trường tiểu học và trường mầm non đều có các cô giáo và bạn bè giúp đỡ nhau trong lúc chơi và trong khi học bài</a:t>
            </a:r>
          </a:p>
        </p:txBody>
      </p:sp>
    </p:spTree>
    <p:extLst>
      <p:ext uri="{BB962C8B-B14F-4D97-AF65-F5344CB8AC3E}">
        <p14:creationId xmlns:p14="http://schemas.microsoft.com/office/powerpoint/2010/main" val="864327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8460" y="869134"/>
            <a:ext cx="6219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nhau:</a:t>
            </a:r>
          </a:p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92570" y="2435382"/>
            <a:ext cx="54321" cy="34403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90" y="1625459"/>
            <a:ext cx="2895898" cy="1225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9913" y="3112314"/>
            <a:ext cx="45901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Mặc đồng phục, mang cặp, sách, vở và các đồ dùng học tập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chính là học, xưng hô là thầy cô, 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32" y="1534004"/>
            <a:ext cx="3467477" cy="13171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5916" y="3247599"/>
            <a:ext cx="4590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Mặc quần áo tự chọn, mang cặp quần áo, sữa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chính là vui chơi, xưng hô cô và con</a:t>
            </a:r>
          </a:p>
        </p:txBody>
      </p:sp>
    </p:spTree>
    <p:extLst>
      <p:ext uri="{BB962C8B-B14F-4D97-AF65-F5344CB8AC3E}">
        <p14:creationId xmlns:p14="http://schemas.microsoft.com/office/powerpoint/2010/main" val="1132865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23451" y="1210538"/>
            <a:ext cx="7482512" cy="420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28968">
            <a:off x="9289262" y="4095907"/>
            <a:ext cx="2494081" cy="250318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053790" y="747026"/>
            <a:ext cx="6414821" cy="4346776"/>
            <a:chOff x="0" y="-2234113"/>
            <a:chExt cx="12829642" cy="8693551"/>
          </a:xfrm>
        </p:grpSpPr>
        <p:sp>
          <p:nvSpPr>
            <p:cNvPr id="7" name="TextBox 7"/>
            <p:cNvSpPr txBox="1"/>
            <p:nvPr/>
          </p:nvSpPr>
          <p:spPr>
            <a:xfrm>
              <a:off x="0" y="1229493"/>
              <a:ext cx="12829642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84"/>
                </a:lnSpc>
              </a:pPr>
              <a:endParaRPr lang="en-US" sz="7984">
                <a:solidFill>
                  <a:srgbClr val="272727"/>
                </a:solidFill>
                <a:latin typeface="Repo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99966" y="5804002"/>
              <a:ext cx="8604108" cy="65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272727"/>
                </a:solidFill>
                <a:latin typeface="Muli Extra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6118" y="-2234113"/>
              <a:ext cx="11413862" cy="812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3"/>
                </a:lnSpc>
              </a:pPr>
              <a:r>
                <a:rPr lang="en-US" sz="4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7442" y="436632"/>
            <a:ext cx="1956993" cy="21146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8313" y="2206560"/>
            <a:ext cx="2426752" cy="13325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468611" y="761409"/>
            <a:ext cx="737352" cy="9915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81489">
            <a:off x="1936351" y="5204776"/>
            <a:ext cx="1897429" cy="672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4195" y="1752959"/>
            <a:ext cx="5199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Bé hãy khoanh tròn vào đồ dùng không cùng loại</a:t>
            </a:r>
          </a:p>
        </p:txBody>
      </p:sp>
    </p:spTree>
    <p:extLst>
      <p:ext uri="{BB962C8B-B14F-4D97-AF65-F5344CB8AC3E}">
        <p14:creationId xmlns:p14="http://schemas.microsoft.com/office/powerpoint/2010/main" val="14045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802048" y="1658899"/>
            <a:ext cx="2100403" cy="192627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32203" y="1667955"/>
            <a:ext cx="2178626" cy="191721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14384" y="1667956"/>
            <a:ext cx="1865014" cy="191721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56627" y="1658897"/>
            <a:ext cx="2043065" cy="192627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847154" y="1658897"/>
            <a:ext cx="2049100" cy="1826688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988460" y="1077362"/>
            <a:ext cx="2482158" cy="28971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802049" y="1658899"/>
            <a:ext cx="2068716" cy="1926274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32202" y="1667955"/>
            <a:ext cx="2136377" cy="1844791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14384" y="1667956"/>
            <a:ext cx="1865014" cy="191721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12868" y="1658898"/>
            <a:ext cx="2056645" cy="1853848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946741" y="1658897"/>
            <a:ext cx="2040048" cy="176331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709842" y="991310"/>
            <a:ext cx="2513846" cy="29966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6D9BEA-C2BD-4507-97EC-AB55B3FBB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" y="1242"/>
            <a:ext cx="12187592" cy="685552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18ACFBE-A9BA-4782-A58A-15C91DDFCC24}"/>
              </a:ext>
            </a:extLst>
          </p:cNvPr>
          <p:cNvSpPr txBox="1"/>
          <p:nvPr/>
        </p:nvSpPr>
        <p:spPr>
          <a:xfrm>
            <a:off x="1387018" y="2413465"/>
            <a:ext cx="9417964" cy="1015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999">
                <a:solidFill>
                  <a:srgbClr val="5C9FBA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Xin chào và hẹn gặp!</a:t>
            </a:r>
            <a:endParaRPr lang="en-US" altLang="zh-CN" sz="5999" dirty="0">
              <a:solidFill>
                <a:srgbClr val="5C9FBA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FD30A291-A4FF-4412-9AF8-69DD8978E0A0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rgbClr val="FFFFFF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462" y="1411912"/>
            <a:ext cx="53510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zihun24hao-zhenhunshoushu" panose="00000500000000000000" pitchFamily="2" charset="-122"/>
                <a:cs typeface="Times New Roman" panose="02020603050405020304" pitchFamily="18" charset="0"/>
                <a:sym typeface="zihun24hao-zhenhunshoushu" panose="00000500000000000000" pitchFamily="2" charset="-122"/>
              </a:rPr>
              <a:t>Giờ học đến đây là hết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zihun24hao-zhenhunshoushu" panose="00000500000000000000" pitchFamily="2" charset="-122"/>
              <a:cs typeface="Times New Roman" panose="02020603050405020304" pitchFamily="18" charset="0"/>
              <a:sym typeface="zihun24hao-zhenhunshoushu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577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416" y="1367072"/>
            <a:ext cx="51333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định:Cô và trẻ cùng hát bài hát</a:t>
            </a:r>
          </a:p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búp bê</a:t>
            </a:r>
          </a:p>
        </p:txBody>
      </p:sp>
    </p:spTree>
    <p:extLst>
      <p:ext uri="{BB962C8B-B14F-4D97-AF65-F5344CB8AC3E}">
        <p14:creationId xmlns:p14="http://schemas.microsoft.com/office/powerpoint/2010/main" val="22044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amj biet bup be 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giowis thieeuj truwowngf tieeru hoc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48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6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9625" y="344032"/>
            <a:ext cx="9008198" cy="610203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3187281" y="2086294"/>
            <a:ext cx="5817439" cy="3342272"/>
            <a:chOff x="0" y="-76200"/>
            <a:chExt cx="11634878" cy="668454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118416"/>
              <a:ext cx="1163487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54"/>
                </a:lnSpc>
              </a:pPr>
              <a:endParaRPr lang="en-US" sz="6734" spc="135">
                <a:solidFill>
                  <a:srgbClr val="000000"/>
                </a:solidFill>
                <a:latin typeface="Sigmar On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90197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spc="20">
                <a:solidFill>
                  <a:srgbClr val="000000"/>
                </a:solidFill>
                <a:latin typeface="Public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Public Sans Bold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14685" y="28675"/>
            <a:ext cx="3562629" cy="9003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93601" y="874790"/>
            <a:ext cx="6111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thấy ở sân trường tiểu học có những gì?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78178" y="2144254"/>
            <a:ext cx="6426511" cy="303432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31675" y="855752"/>
            <a:ext cx="647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biết cột cờ để làm gì không?</a:t>
            </a:r>
          </a:p>
        </p:txBody>
      </p:sp>
    </p:spTree>
    <p:extLst>
      <p:ext uri="{BB962C8B-B14F-4D97-AF65-F5344CB8AC3E}">
        <p14:creationId xmlns:p14="http://schemas.microsoft.com/office/powerpoint/2010/main" val="12930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3389" y="434565"/>
            <a:ext cx="5979551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35918" y="5243304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76538" y="1781405"/>
            <a:ext cx="4916032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400">
                <a:latin typeface="Sriracha"/>
              </a:rPr>
              <a:t>Các con thấy trường tiểu học như thế nào?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90511" y="434566"/>
            <a:ext cx="2580237" cy="2752253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478319" y="434565"/>
            <a:ext cx="2580237" cy="275225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90511" y="3449369"/>
            <a:ext cx="2580237" cy="275225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478318" y="3449369"/>
            <a:ext cx="2580237" cy="275225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6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3187281" y="2086294"/>
            <a:ext cx="5817439" cy="3342272"/>
            <a:chOff x="0" y="-76200"/>
            <a:chExt cx="11634878" cy="668454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118416"/>
              <a:ext cx="1163487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54"/>
                </a:lnSpc>
              </a:pPr>
              <a:endParaRPr lang="en-US" sz="6734" spc="135">
                <a:solidFill>
                  <a:srgbClr val="000000"/>
                </a:solidFill>
                <a:latin typeface="Sigmar On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90197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spc="20">
                <a:solidFill>
                  <a:srgbClr val="000000"/>
                </a:solidFill>
                <a:latin typeface="Public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Public Sans Bold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1474" y="193499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các anh chị đang làm gì?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56" y="1156554"/>
            <a:ext cx="5777167" cy="49807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5" y="1189779"/>
            <a:ext cx="5241263" cy="49475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1474" y="150481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phòng lớp học tiểu học có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33099" y="173485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đang làm gì?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22126" y="210157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anh chị 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274175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7" grpId="0"/>
      <p:bldP spid="27" grpId="1"/>
      <p:bldP spid="28" grpId="0"/>
      <p:bldP spid="28" grpId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3699" y="304975"/>
            <a:ext cx="10502020" cy="1271500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163778" y="272019"/>
            <a:ext cx="8625997" cy="1350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>
                <a:solidFill>
                  <a:srgbClr val="FF0000"/>
                </a:solidFill>
                <a:latin typeface="Sriracha"/>
              </a:rPr>
              <a:t>Những đồ dùng học tập nào cần thiết cho học sinh tiểu học?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44444" y="1698063"/>
            <a:ext cx="2442583" cy="2408222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072966" y="1738803"/>
            <a:ext cx="2514188" cy="2326741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873093" y="1720697"/>
            <a:ext cx="2474202" cy="234484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8673220" y="1677009"/>
            <a:ext cx="2611513" cy="234484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06684" y="4311022"/>
            <a:ext cx="2514188" cy="2326741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6414480" y="4311021"/>
            <a:ext cx="2514188" cy="2326741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9296102" y="4311024"/>
            <a:ext cx="2514188" cy="2326741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716575" y="4311020"/>
            <a:ext cx="2514188" cy="2326741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51850" y="34286"/>
            <a:ext cx="3721990" cy="3552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8932" y="2658051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51850" y="669957"/>
            <a:ext cx="4001631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400">
                <a:solidFill>
                  <a:prstClr val="black"/>
                </a:solidFill>
                <a:latin typeface="Sriracha"/>
              </a:rPr>
              <a:t>Ngoài ra: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93514" y="235389"/>
            <a:ext cx="3149588" cy="317776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4815" y="235389"/>
            <a:ext cx="3222385" cy="317776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10282" y="3847721"/>
            <a:ext cx="3257400" cy="275225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49362" y="3847720"/>
            <a:ext cx="3122785" cy="275225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52804" y="3847721"/>
            <a:ext cx="2961145" cy="2752253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|3.8|3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bài"/>
  <p:tag name="ISPRING_SLIDE_INDENT_LEVEL" val="0"/>
  <p:tag name="ISPRING_CUSTOM_TIMING_USED" val="1"/>
  <p:tag name="GENSWF_ADVANCE_TIME" val="36.066"/>
  <p:tag name="ISPRING_SLIDE_ID_2" val="{6BC94AEB-5D6A-4E6F-9E2D-9115CB82B4FB}"/>
  <p:tag name="GENSWF_SLIDE_UID" val="{7D2AED1C-CADB-4849-91C8-511ADBC65639}:47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309</Words>
  <Application>Microsoft Office PowerPoint</Application>
  <PresentationFormat>Widescreen</PresentationFormat>
  <Paragraphs>35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Darker Grotesque SemiBold</vt:lpstr>
      <vt:lpstr>等线</vt:lpstr>
      <vt:lpstr>ITC Avant Garde Std Bk</vt:lpstr>
      <vt:lpstr>Muli Extra Light</vt:lpstr>
      <vt:lpstr>Public Sans</vt:lpstr>
      <vt:lpstr>Public Sans Bold</vt:lpstr>
      <vt:lpstr>Repo Black</vt:lpstr>
      <vt:lpstr>Sigmar One</vt:lpstr>
      <vt:lpstr>Sriracha</vt:lpstr>
      <vt:lpstr>Times New Roman</vt:lpstr>
      <vt:lpstr>zihun24hao-zhenhunshoushu</vt:lpstr>
      <vt:lpstr>1_Office Theme</vt:lpstr>
      <vt:lpstr>Office Theme</vt:lpstr>
      <vt:lpstr>2_Office Theme</vt:lpstr>
      <vt:lpstr>3_Office Theme</vt:lpstr>
      <vt:lpstr>1_Office 主题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Techsi.vn</cp:lastModifiedBy>
  <cp:revision>29</cp:revision>
  <dcterms:created xsi:type="dcterms:W3CDTF">2022-06-14T03:19:47Z</dcterms:created>
  <dcterms:modified xsi:type="dcterms:W3CDTF">2025-04-29T02:58:01Z</dcterms:modified>
</cp:coreProperties>
</file>