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4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EF6E3C-543D-4E15-881C-D160DA6F3DB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3E7E2-CC77-4171-9EC6-D09FB73151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A74B9-2C8E-4900-87FA-5553D1C2394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04800" y="1447800"/>
            <a:ext cx="14155729" cy="8763000"/>
            <a:chOff x="304800" y="1271800"/>
            <a:chExt cx="13071732" cy="7317285"/>
          </a:xfrm>
        </p:grpSpPr>
        <p:pic>
          <p:nvPicPr>
            <p:cNvPr id="1032" name="Picture 8" descr="H:\TRUYEN\the_la_ngoan\6313_logo_0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452232" y="3435171"/>
              <a:ext cx="3924300" cy="5153914"/>
            </a:xfrm>
            <a:prstGeom prst="rect">
              <a:avLst/>
            </a:prstGeom>
            <a:noFill/>
          </p:spPr>
        </p:pic>
        <p:pic>
          <p:nvPicPr>
            <p:cNvPr id="1033" name="Picture 9" descr="H:\TRUYEN\the_la_ngoan\bia-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1271800"/>
              <a:ext cx="3246026" cy="4263114"/>
            </a:xfrm>
            <a:prstGeom prst="rect">
              <a:avLst/>
            </a:prstGeom>
            <a:noFill/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78440A1-4797-D201-155F-DC807F6F1416}"/>
              </a:ext>
            </a:extLst>
          </p:cNvPr>
          <p:cNvSpPr txBox="1"/>
          <p:nvPr/>
        </p:nvSpPr>
        <p:spPr>
          <a:xfrm>
            <a:off x="3934810" y="1676400"/>
            <a:ext cx="3910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600" dirty="0"/>
              <a:t>ỦY BAN NHÂN DÂN QUẬN LONG BIÊN</a:t>
            </a:r>
          </a:p>
          <a:p>
            <a:pPr algn="ctr"/>
            <a:r>
              <a:rPr lang="vi-VN" sz="1600" dirty="0"/>
              <a:t>TRƯỜNG MẦM NON BAN MAI XANH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D502D9-CAB2-3B98-B768-D39D48E97BF0}"/>
              </a:ext>
            </a:extLst>
          </p:cNvPr>
          <p:cNvSpPr txBox="1"/>
          <p:nvPr/>
        </p:nvSpPr>
        <p:spPr>
          <a:xfrm>
            <a:off x="3934810" y="2696528"/>
            <a:ext cx="391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TRUYỆN: THẾ LÀ NGOAN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B71C23-0A6F-A013-3B42-3B82352E2B73}"/>
              </a:ext>
            </a:extLst>
          </p:cNvPr>
          <p:cNvSpPr txBox="1"/>
          <p:nvPr/>
        </p:nvSpPr>
        <p:spPr>
          <a:xfrm>
            <a:off x="4594781" y="3332047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KHỐI MẪU GIÁO NHỠ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381000"/>
            <a:ext cx="8610600" cy="6248400"/>
            <a:chOff x="304800" y="381000"/>
            <a:chExt cx="7696200" cy="5060252"/>
          </a:xfrm>
        </p:grpSpPr>
        <p:pic>
          <p:nvPicPr>
            <p:cNvPr id="2050" name="Picture 2" descr="H:\TRUYEN\the_la_ngoan\6301_1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52900" y="381000"/>
              <a:ext cx="3848100" cy="5060252"/>
            </a:xfrm>
            <a:prstGeom prst="rect">
              <a:avLst/>
            </a:prstGeom>
            <a:noFill/>
          </p:spPr>
        </p:pic>
        <p:pic>
          <p:nvPicPr>
            <p:cNvPr id="2051" name="Picture 3" descr="H:\TRUYEN\the_la_ngoan\6300_1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381000"/>
              <a:ext cx="3848100" cy="505383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" y="304800"/>
            <a:ext cx="8534400" cy="6172200"/>
            <a:chOff x="228600" y="304800"/>
            <a:chExt cx="7543800" cy="4960049"/>
          </a:xfrm>
        </p:grpSpPr>
        <p:pic>
          <p:nvPicPr>
            <p:cNvPr id="3074" name="Picture 2" descr="H:\TRUYEN\the_la_ngoan\6303_2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000500" y="304800"/>
              <a:ext cx="3771900" cy="4960049"/>
            </a:xfrm>
            <a:prstGeom prst="rect">
              <a:avLst/>
            </a:prstGeom>
            <a:noFill/>
          </p:spPr>
        </p:pic>
        <p:pic>
          <p:nvPicPr>
            <p:cNvPr id="3075" name="Picture 3" descr="H:\TRUYEN\the_la_ngoan\6302_2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8600" y="304800"/>
              <a:ext cx="3771900" cy="495376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304800"/>
            <a:ext cx="8534400" cy="6324600"/>
            <a:chOff x="304800" y="304800"/>
            <a:chExt cx="7327384" cy="4825767"/>
          </a:xfrm>
        </p:grpSpPr>
        <p:pic>
          <p:nvPicPr>
            <p:cNvPr id="4098" name="Picture 2" descr="H:\TRUYEN\the_la_ngoan\6305_3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62400" y="304800"/>
              <a:ext cx="3669784" cy="4825767"/>
            </a:xfrm>
            <a:prstGeom prst="rect">
              <a:avLst/>
            </a:prstGeom>
            <a:noFill/>
          </p:spPr>
        </p:pic>
        <p:pic>
          <p:nvPicPr>
            <p:cNvPr id="4099" name="Picture 3" descr="H:\TRUYEN\the_la_ngoan\6304_3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304800"/>
              <a:ext cx="3669784" cy="48196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304800"/>
            <a:ext cx="8458200" cy="6248400"/>
            <a:chOff x="304800" y="304800"/>
            <a:chExt cx="7848600" cy="5160455"/>
          </a:xfrm>
        </p:grpSpPr>
        <p:pic>
          <p:nvPicPr>
            <p:cNvPr id="5122" name="Picture 2" descr="H:\TRUYEN\the_la_ngoan\6307_4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29100" y="304800"/>
              <a:ext cx="3924300" cy="5160455"/>
            </a:xfrm>
            <a:prstGeom prst="rect">
              <a:avLst/>
            </a:prstGeom>
            <a:noFill/>
          </p:spPr>
        </p:pic>
        <p:pic>
          <p:nvPicPr>
            <p:cNvPr id="5123" name="Picture 3" descr="H:\TRUYEN\the_la_ngoan\6306_4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304800"/>
              <a:ext cx="3924300" cy="515391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457200"/>
            <a:ext cx="8534400" cy="6096000"/>
            <a:chOff x="304800" y="457200"/>
            <a:chExt cx="7193164" cy="4749470"/>
          </a:xfrm>
        </p:grpSpPr>
        <p:pic>
          <p:nvPicPr>
            <p:cNvPr id="6146" name="Picture 2" descr="H:\TRUYEN\the_la_ngoan\6309_5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86200" y="457200"/>
              <a:ext cx="3611764" cy="4749470"/>
            </a:xfrm>
            <a:prstGeom prst="rect">
              <a:avLst/>
            </a:prstGeom>
            <a:noFill/>
          </p:spPr>
        </p:pic>
        <p:pic>
          <p:nvPicPr>
            <p:cNvPr id="6147" name="Picture 3" descr="H:\TRUYEN\the_la_ngoan\6308_5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457200"/>
              <a:ext cx="3611764" cy="47434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381000"/>
            <a:ext cx="8458200" cy="6172200"/>
            <a:chOff x="304800" y="381000"/>
            <a:chExt cx="7067550" cy="4659440"/>
          </a:xfrm>
        </p:grpSpPr>
        <p:pic>
          <p:nvPicPr>
            <p:cNvPr id="7170" name="Picture 2" descr="H:\TRUYEN\the_la_ngoan\6311_6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29050" y="381000"/>
              <a:ext cx="3543300" cy="4659440"/>
            </a:xfrm>
            <a:prstGeom prst="rect">
              <a:avLst/>
            </a:prstGeom>
            <a:noFill/>
          </p:spPr>
        </p:pic>
        <p:pic>
          <p:nvPicPr>
            <p:cNvPr id="7171" name="Picture 3" descr="H:\TRUYEN\the_la_ngoan\6310_6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381000"/>
              <a:ext cx="3543300" cy="465353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29</Words>
  <Application>Microsoft Office PowerPoint</Application>
  <PresentationFormat>On-screen Show (4:3)</PresentationFormat>
  <Paragraphs>11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7</cp:revision>
  <dcterms:created xsi:type="dcterms:W3CDTF">2013-06-03T06:47:25Z</dcterms:created>
  <dcterms:modified xsi:type="dcterms:W3CDTF">2025-05-07T15:16:48Z</dcterms:modified>
</cp:coreProperties>
</file>