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65" r:id="rId3"/>
    <p:sldId id="257" r:id="rId4"/>
    <p:sldId id="259" r:id="rId5"/>
    <p:sldId id="277" r:id="rId6"/>
    <p:sldId id="286" r:id="rId7"/>
    <p:sldId id="288" r:id="rId8"/>
    <p:sldId id="289" r:id="rId9"/>
    <p:sldId id="275" r:id="rId10"/>
    <p:sldId id="264" r:id="rId11"/>
    <p:sldId id="266" r:id="rId12"/>
    <p:sldId id="258" r:id="rId13"/>
    <p:sldId id="282" r:id="rId14"/>
  </p:sldIdLst>
  <p:sldSz cx="18288000" cy="10287000"/>
  <p:notesSz cx="6858000" cy="9144000"/>
  <p:embeddedFontLst>
    <p:embeddedFont>
      <p:font typeface="Calibri" panose="020F0502020204030204"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73" autoAdjust="0"/>
  </p:normalViewPr>
  <p:slideViewPr>
    <p:cSldViewPr showGuides="1">
      <p:cViewPr varScale="1">
        <p:scale>
          <a:sx n="65" d="100"/>
          <a:sy n="65" d="100"/>
        </p:scale>
        <p:origin x="26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Master" Target="../slideMasters/slideMaster1.xml"/><Relationship Id="rId4"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044000" y="540000"/>
            <a:ext cx="16200000" cy="1080000"/>
          </a:xfrm>
        </p:spPr>
        <p:txBody>
          <a:bodyPr wrap="square" lIns="0" tIns="0" rIns="0" bIns="0">
            <a:normAutofit/>
          </a:bodyPr>
          <a:lstStyle>
            <a:lvl1pPr algn="l" fontAlgn="base">
              <a:defRPr sz="4800">
                <a:solidFill>
                  <a:schemeClr val="tx1"/>
                </a:solidFill>
              </a:defRPr>
            </a:lvl1pPr>
          </a:lstStyle>
          <a:p>
            <a:r>
              <a:rPr lang="en-US" dirty="0"/>
              <a:t>Click to add title</a:t>
            </a:r>
          </a:p>
        </p:txBody>
      </p:sp>
      <p:sp>
        <p:nvSpPr>
          <p:cNvPr id="3" name="日期占位符 2"/>
          <p:cNvSpPr>
            <a:spLocks noGrp="1"/>
          </p:cNvSpPr>
          <p:nvPr>
            <p:ph type="dt" sz="half" idx="10"/>
            <p:custDataLst>
              <p:tags r:id="rId2"/>
            </p:custDataLst>
          </p:nvPr>
        </p:nvSpPr>
        <p:spPr/>
        <p:txBody>
          <a:bodyPr wrap="square">
            <a:normAutofit/>
          </a:bodyPr>
          <a:lstStyle/>
          <a:p>
            <a:r>
              <a:rPr lang="en-US"/>
              <a:t>Date Area</a:t>
            </a:r>
          </a:p>
        </p:txBody>
      </p:sp>
      <p:sp>
        <p:nvSpPr>
          <p:cNvPr id="4" name="页脚占位符 3"/>
          <p:cNvSpPr>
            <a:spLocks noGrp="1"/>
          </p:cNvSpPr>
          <p:nvPr>
            <p:ph type="ftr" sz="quarter" idx="11"/>
            <p:custDataLst>
              <p:tags r:id="rId3"/>
            </p:custDataLst>
          </p:nvPr>
        </p:nvSpPr>
        <p:spPr/>
        <p:txBody>
          <a:bodyPr/>
          <a:lstStyle/>
          <a:p>
            <a:endParaRPr lang="en-US" dirty="0"/>
          </a:p>
        </p:txBody>
      </p:sp>
      <p:sp>
        <p:nvSpPr>
          <p:cNvPr id="5" name="灯片编号占位符 4"/>
          <p:cNvSpPr>
            <a:spLocks noGrp="1"/>
          </p:cNvSpPr>
          <p:nvPr>
            <p:ph type="sldNum" sz="quarter" idx="12"/>
            <p:custDataLst>
              <p:tags r:id="rId4"/>
            </p:custDataLst>
          </p:nvPr>
        </p:nvSpPr>
        <p:spPr/>
        <p:txBody>
          <a:bodyPr wrap="square">
            <a:normAutofit/>
          </a:bodyPr>
          <a:lstStyle/>
          <a:p>
            <a:fld id="{49AE70B2-8BF9-45C0-BB95-33D1B9D3A854}"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5/9/2025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1E2E6"/>
        </a:solidFill>
        <a:effectLst/>
      </p:bgPr>
    </p:bg>
    <p:spTree>
      <p:nvGrpSpPr>
        <p:cNvPr id="1" name=""/>
        <p:cNvGrpSpPr/>
        <p:nvPr/>
      </p:nvGrpSpPr>
      <p:grpSpPr>
        <a:xfrm>
          <a:off x="0" y="0"/>
          <a:ext cx="0" cy="0"/>
          <a:chOff x="0" y="0"/>
          <a:chExt cx="0" cy="0"/>
        </a:xfrm>
      </p:grpSpPr>
      <p:sp>
        <p:nvSpPr>
          <p:cNvPr id="2" name="Freeform 2"/>
          <p:cNvSpPr/>
          <p:nvPr/>
        </p:nvSpPr>
        <p:spPr>
          <a:xfrm rot="10451478">
            <a:off x="1017602" y="-170426"/>
            <a:ext cx="15964140" cy="10038079"/>
          </a:xfrm>
          <a:custGeom>
            <a:avLst/>
            <a:gdLst/>
            <a:ahLst/>
            <a:cxnLst/>
            <a:rect l="l" t="t" r="r" b="b"/>
            <a:pathLst>
              <a:path w="14830005" h="9732191">
                <a:moveTo>
                  <a:pt x="0" y="0"/>
                </a:moveTo>
                <a:lnTo>
                  <a:pt x="14830006" y="0"/>
                </a:lnTo>
                <a:lnTo>
                  <a:pt x="14830006" y="9732191"/>
                </a:lnTo>
                <a:lnTo>
                  <a:pt x="0" y="973219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5063862" y="-64869"/>
            <a:ext cx="2384859" cy="2430429"/>
          </a:xfrm>
          <a:custGeom>
            <a:avLst/>
            <a:gdLst/>
            <a:ahLst/>
            <a:cxnLst/>
            <a:rect l="l" t="t" r="r" b="b"/>
            <a:pathLst>
              <a:path w="2384859" h="2430429">
                <a:moveTo>
                  <a:pt x="0" y="0"/>
                </a:moveTo>
                <a:lnTo>
                  <a:pt x="2384859" y="0"/>
                </a:lnTo>
                <a:lnTo>
                  <a:pt x="2384859" y="2430429"/>
                </a:lnTo>
                <a:lnTo>
                  <a:pt x="0" y="2430429"/>
                </a:lnTo>
                <a:lnTo>
                  <a:pt x="0" y="0"/>
                </a:lnTo>
                <a:close/>
              </a:path>
            </a:pathLst>
          </a:custGeom>
          <a:blipFill>
            <a:blip r:embed="rId4"/>
            <a:stretch>
              <a:fillRect/>
            </a:stretch>
          </a:blipFill>
        </p:spPr>
      </p:sp>
      <p:sp>
        <p:nvSpPr>
          <p:cNvPr id="4" name="Freeform 4"/>
          <p:cNvSpPr/>
          <p:nvPr/>
        </p:nvSpPr>
        <p:spPr>
          <a:xfrm rot="-2331782">
            <a:off x="2622439" y="-786131"/>
            <a:ext cx="1542783" cy="1572263"/>
          </a:xfrm>
          <a:custGeom>
            <a:avLst/>
            <a:gdLst/>
            <a:ahLst/>
            <a:cxnLst/>
            <a:rect l="l" t="t" r="r" b="b"/>
            <a:pathLst>
              <a:path w="1542783" h="1572263">
                <a:moveTo>
                  <a:pt x="0" y="0"/>
                </a:moveTo>
                <a:lnTo>
                  <a:pt x="1542782" y="0"/>
                </a:lnTo>
                <a:lnTo>
                  <a:pt x="1542782" y="1572262"/>
                </a:lnTo>
                <a:lnTo>
                  <a:pt x="0" y="1572262"/>
                </a:lnTo>
                <a:lnTo>
                  <a:pt x="0" y="0"/>
                </a:lnTo>
                <a:close/>
              </a:path>
            </a:pathLst>
          </a:custGeom>
          <a:blipFill>
            <a:blip r:embed="rId4"/>
            <a:stretch>
              <a:fillRect/>
            </a:stretch>
          </a:blipFill>
        </p:spPr>
      </p:sp>
      <p:sp>
        <p:nvSpPr>
          <p:cNvPr id="5" name="Freeform 5"/>
          <p:cNvSpPr/>
          <p:nvPr/>
        </p:nvSpPr>
        <p:spPr>
          <a:xfrm rot="-2331782">
            <a:off x="41150" y="480040"/>
            <a:ext cx="2156412" cy="2197617"/>
          </a:xfrm>
          <a:custGeom>
            <a:avLst/>
            <a:gdLst/>
            <a:ahLst/>
            <a:cxnLst/>
            <a:rect l="l" t="t" r="r" b="b"/>
            <a:pathLst>
              <a:path w="2156412" h="2197617">
                <a:moveTo>
                  <a:pt x="0" y="0"/>
                </a:moveTo>
                <a:lnTo>
                  <a:pt x="2156411" y="0"/>
                </a:lnTo>
                <a:lnTo>
                  <a:pt x="2156411" y="2197617"/>
                </a:lnTo>
                <a:lnTo>
                  <a:pt x="0" y="2197617"/>
                </a:lnTo>
                <a:lnTo>
                  <a:pt x="0" y="0"/>
                </a:lnTo>
                <a:close/>
              </a:path>
            </a:pathLst>
          </a:custGeom>
          <a:blipFill>
            <a:blip r:embed="rId4"/>
            <a:stretch>
              <a:fillRect/>
            </a:stretch>
          </a:blipFill>
        </p:spPr>
      </p:sp>
      <p:sp>
        <p:nvSpPr>
          <p:cNvPr id="6" name="Freeform 6"/>
          <p:cNvSpPr/>
          <p:nvPr/>
        </p:nvSpPr>
        <p:spPr>
          <a:xfrm>
            <a:off x="440869" y="3590002"/>
            <a:ext cx="587831" cy="587096"/>
          </a:xfrm>
          <a:custGeom>
            <a:avLst/>
            <a:gdLst/>
            <a:ahLst/>
            <a:cxnLst/>
            <a:rect l="l" t="t" r="r" b="b"/>
            <a:pathLst>
              <a:path w="587831" h="587096">
                <a:moveTo>
                  <a:pt x="0" y="0"/>
                </a:moveTo>
                <a:lnTo>
                  <a:pt x="587831" y="0"/>
                </a:lnTo>
                <a:lnTo>
                  <a:pt x="587831" y="587096"/>
                </a:lnTo>
                <a:lnTo>
                  <a:pt x="0" y="587096"/>
                </a:lnTo>
                <a:lnTo>
                  <a:pt x="0" y="0"/>
                </a:lnTo>
                <a:close/>
              </a:path>
            </a:pathLst>
          </a:custGeom>
          <a:blipFill>
            <a:blip r:embed="rId5"/>
            <a:stretch>
              <a:fillRect/>
            </a:stretch>
          </a:blipFill>
        </p:spPr>
      </p:sp>
      <p:sp>
        <p:nvSpPr>
          <p:cNvPr id="7" name="Freeform 7"/>
          <p:cNvSpPr/>
          <p:nvPr/>
        </p:nvSpPr>
        <p:spPr>
          <a:xfrm>
            <a:off x="204387" y="5761742"/>
            <a:ext cx="3642473" cy="4367241"/>
          </a:xfrm>
          <a:custGeom>
            <a:avLst/>
            <a:gdLst/>
            <a:ahLst/>
            <a:cxnLst/>
            <a:rect l="l" t="t" r="r" b="b"/>
            <a:pathLst>
              <a:path w="3960697" h="4786341">
                <a:moveTo>
                  <a:pt x="0" y="0"/>
                </a:moveTo>
                <a:lnTo>
                  <a:pt x="3960697" y="0"/>
                </a:lnTo>
                <a:lnTo>
                  <a:pt x="3960697" y="4786341"/>
                </a:lnTo>
                <a:lnTo>
                  <a:pt x="0" y="4786341"/>
                </a:lnTo>
                <a:lnTo>
                  <a:pt x="0" y="0"/>
                </a:lnTo>
                <a:close/>
              </a:path>
            </a:pathLst>
          </a:custGeom>
          <a:blipFill>
            <a:blip r:embed="rId6"/>
            <a:stretch>
              <a:fillRect/>
            </a:stretch>
          </a:blipFill>
        </p:spPr>
      </p:sp>
      <p:sp>
        <p:nvSpPr>
          <p:cNvPr id="8" name="Freeform 8"/>
          <p:cNvSpPr/>
          <p:nvPr/>
        </p:nvSpPr>
        <p:spPr>
          <a:xfrm rot="-438909">
            <a:off x="6175726" y="8941357"/>
            <a:ext cx="1159422" cy="1118364"/>
          </a:xfrm>
          <a:custGeom>
            <a:avLst/>
            <a:gdLst/>
            <a:ahLst/>
            <a:cxnLst/>
            <a:rect l="l" t="t" r="r" b="b"/>
            <a:pathLst>
              <a:path w="1350547" h="1348859">
                <a:moveTo>
                  <a:pt x="0" y="0"/>
                </a:moveTo>
                <a:lnTo>
                  <a:pt x="1350547" y="0"/>
                </a:lnTo>
                <a:lnTo>
                  <a:pt x="1350547" y="1348859"/>
                </a:lnTo>
                <a:lnTo>
                  <a:pt x="0" y="1348859"/>
                </a:lnTo>
                <a:lnTo>
                  <a:pt x="0" y="0"/>
                </a:lnTo>
                <a:close/>
              </a:path>
            </a:pathLst>
          </a:custGeom>
          <a:blipFill>
            <a:blip r:embed="rId7"/>
            <a:stretch>
              <a:fillRect/>
            </a:stretch>
          </a:blipFill>
        </p:spPr>
      </p:sp>
      <p:sp>
        <p:nvSpPr>
          <p:cNvPr id="9" name="Freeform 9"/>
          <p:cNvSpPr/>
          <p:nvPr/>
        </p:nvSpPr>
        <p:spPr>
          <a:xfrm flipH="1">
            <a:off x="15063862" y="3413246"/>
            <a:ext cx="3210526" cy="6889903"/>
          </a:xfrm>
          <a:custGeom>
            <a:avLst/>
            <a:gdLst/>
            <a:ahLst/>
            <a:cxnLst/>
            <a:rect l="l" t="t" r="r" b="b"/>
            <a:pathLst>
              <a:path w="5417864" h="7409044">
                <a:moveTo>
                  <a:pt x="5417863" y="0"/>
                </a:moveTo>
                <a:lnTo>
                  <a:pt x="0" y="0"/>
                </a:lnTo>
                <a:lnTo>
                  <a:pt x="0" y="7409045"/>
                </a:lnTo>
                <a:lnTo>
                  <a:pt x="5417863" y="7409045"/>
                </a:lnTo>
                <a:lnTo>
                  <a:pt x="5417863" y="0"/>
                </a:lnTo>
                <a:close/>
              </a:path>
            </a:pathLst>
          </a:custGeom>
          <a:blipFill>
            <a:blip r:embed="rId8"/>
            <a:stretch>
              <a:fillRect/>
            </a:stretch>
          </a:blipFill>
        </p:spPr>
      </p:sp>
      <p:sp>
        <p:nvSpPr>
          <p:cNvPr id="10" name="Freeform 10"/>
          <p:cNvSpPr/>
          <p:nvPr/>
        </p:nvSpPr>
        <p:spPr>
          <a:xfrm rot="421683">
            <a:off x="13133694" y="8321177"/>
            <a:ext cx="1605384" cy="1601370"/>
          </a:xfrm>
          <a:custGeom>
            <a:avLst/>
            <a:gdLst/>
            <a:ahLst/>
            <a:cxnLst/>
            <a:rect l="l" t="t" r="r" b="b"/>
            <a:pathLst>
              <a:path w="1605384" h="1601370">
                <a:moveTo>
                  <a:pt x="0" y="0"/>
                </a:moveTo>
                <a:lnTo>
                  <a:pt x="1605384" y="0"/>
                </a:lnTo>
                <a:lnTo>
                  <a:pt x="1605384" y="1601370"/>
                </a:lnTo>
                <a:lnTo>
                  <a:pt x="0" y="1601370"/>
                </a:lnTo>
                <a:lnTo>
                  <a:pt x="0" y="0"/>
                </a:lnTo>
                <a:close/>
              </a:path>
            </a:pathLst>
          </a:custGeom>
          <a:blipFill>
            <a:blip r:embed="rId9"/>
            <a:stretch>
              <a:fillRect/>
            </a:stretch>
          </a:blipFill>
        </p:spPr>
      </p:sp>
      <p:sp>
        <p:nvSpPr>
          <p:cNvPr id="11" name="Freeform 11"/>
          <p:cNvSpPr/>
          <p:nvPr/>
        </p:nvSpPr>
        <p:spPr>
          <a:xfrm>
            <a:off x="17994084" y="509041"/>
            <a:ext cx="587831" cy="587096"/>
          </a:xfrm>
          <a:custGeom>
            <a:avLst/>
            <a:gdLst/>
            <a:ahLst/>
            <a:cxnLst/>
            <a:rect l="l" t="t" r="r" b="b"/>
            <a:pathLst>
              <a:path w="587831" h="587096">
                <a:moveTo>
                  <a:pt x="0" y="0"/>
                </a:moveTo>
                <a:lnTo>
                  <a:pt x="587832" y="0"/>
                </a:lnTo>
                <a:lnTo>
                  <a:pt x="587832" y="587097"/>
                </a:lnTo>
                <a:lnTo>
                  <a:pt x="0" y="587097"/>
                </a:lnTo>
                <a:lnTo>
                  <a:pt x="0" y="0"/>
                </a:lnTo>
                <a:close/>
              </a:path>
            </a:pathLst>
          </a:custGeom>
          <a:blipFill>
            <a:blip r:embed="rId5"/>
            <a:stretch>
              <a:fillRect/>
            </a:stretch>
          </a:blipFill>
        </p:spPr>
      </p:sp>
      <p:pic>
        <p:nvPicPr>
          <p:cNvPr id="16" name="Picture 15"/>
          <p:cNvPicPr>
            <a:picLocks noChangeAspect="1"/>
          </p:cNvPicPr>
          <p:nvPr/>
        </p:nvPicPr>
        <p:blipFill>
          <a:blip r:embed="rId10"/>
          <a:stretch>
            <a:fillRect/>
          </a:stretch>
        </p:blipFill>
        <p:spPr>
          <a:xfrm>
            <a:off x="0" y="-64770"/>
            <a:ext cx="18247995" cy="10325100"/>
          </a:xfrm>
          <a:prstGeom prst="rect">
            <a:avLst/>
          </a:prstGeom>
        </p:spPr>
      </p:pic>
      <p:pic>
        <p:nvPicPr>
          <p:cNvPr id="18" name="Picture 17"/>
          <p:cNvPicPr>
            <a:picLocks noChangeAspect="1"/>
          </p:cNvPicPr>
          <p:nvPr/>
        </p:nvPicPr>
        <p:blipFill>
          <a:blip r:embed="rId11"/>
          <a:stretch>
            <a:fillRect/>
          </a:stretch>
        </p:blipFill>
        <p:spPr>
          <a:xfrm>
            <a:off x="-65682" y="-216637"/>
            <a:ext cx="18340070" cy="10628833"/>
          </a:xfrm>
          <a:prstGeom prst="rect">
            <a:avLst/>
          </a:prstGeom>
        </p:spPr>
      </p:pic>
      <p:sp>
        <p:nvSpPr>
          <p:cNvPr id="12" name="Freeform 12"/>
          <p:cNvSpPr/>
          <p:nvPr/>
        </p:nvSpPr>
        <p:spPr>
          <a:xfrm>
            <a:off x="7349942" y="1140564"/>
            <a:ext cx="3299460" cy="3224598"/>
          </a:xfrm>
          <a:custGeom>
            <a:avLst/>
            <a:gdLst/>
            <a:ahLst/>
            <a:cxnLst/>
            <a:rect l="l" t="t" r="r" b="b"/>
            <a:pathLst>
              <a:path w="4365173" h="4340014">
                <a:moveTo>
                  <a:pt x="0" y="0"/>
                </a:moveTo>
                <a:lnTo>
                  <a:pt x="4365173" y="0"/>
                </a:lnTo>
                <a:lnTo>
                  <a:pt x="4365173" y="4340014"/>
                </a:lnTo>
                <a:lnTo>
                  <a:pt x="0" y="4340014"/>
                </a:lnTo>
                <a:lnTo>
                  <a:pt x="0" y="0"/>
                </a:lnTo>
                <a:close/>
              </a:path>
            </a:pathLst>
          </a:custGeom>
          <a:blipFill>
            <a:blip r:embed="rId12"/>
            <a:stretch>
              <a:fillRect/>
            </a:stretch>
          </a:blipFill>
        </p:spPr>
      </p:sp>
      <p:sp>
        <p:nvSpPr>
          <p:cNvPr id="13" name="TextBox 13"/>
          <p:cNvSpPr txBox="1"/>
          <p:nvPr/>
        </p:nvSpPr>
        <p:spPr>
          <a:xfrm>
            <a:off x="4648288" y="-65021"/>
            <a:ext cx="9660826" cy="1815465"/>
          </a:xfrm>
          <a:prstGeom prst="rect">
            <a:avLst/>
          </a:prstGeom>
        </p:spPr>
        <p:txBody>
          <a:bodyPr wrap="square" lIns="0" tIns="0" rIns="0" bIns="0" rtlCol="0" anchor="t">
            <a:spAutoFit/>
          </a:bodyPr>
          <a:lstStyle/>
          <a:p>
            <a:pPr algn="ctr">
              <a:lnSpc>
                <a:spcPts val="4720"/>
              </a:lnSpc>
            </a:pPr>
            <a:r>
              <a:rPr lang="en-US" sz="3200" b="1" dirty="0">
                <a:solidFill>
                  <a:srgbClr val="000000"/>
                </a:solidFill>
                <a:latin typeface="Times New Roman" panose="02020603050405020304" pitchFamily="18" charset="0"/>
                <a:ea typeface="Handyman"/>
                <a:cs typeface="Times New Roman" panose="02020603050405020304" pitchFamily="18" charset="0"/>
                <a:sym typeface="Handyman"/>
              </a:rPr>
              <a:t>ỦY BAN NHÂN DÂN QUẬN LONG BIÊN</a:t>
            </a:r>
          </a:p>
          <a:p>
            <a:pPr algn="ctr">
              <a:lnSpc>
                <a:spcPts val="4720"/>
              </a:lnSpc>
            </a:pPr>
            <a:r>
              <a:rPr lang="en-US" sz="3200" b="1" dirty="0">
                <a:solidFill>
                  <a:srgbClr val="000000"/>
                </a:solidFill>
                <a:latin typeface="Times New Roman" panose="02020603050405020304" pitchFamily="18" charset="0"/>
                <a:ea typeface="Handyman"/>
                <a:cs typeface="Times New Roman" panose="02020603050405020304" pitchFamily="18" charset="0"/>
                <a:sym typeface="Handyman"/>
              </a:rPr>
              <a:t> TRƯỜNG MẦM NON BAN MAI XANH</a:t>
            </a:r>
          </a:p>
          <a:p>
            <a:pPr algn="ctr">
              <a:lnSpc>
                <a:spcPts val="4720"/>
              </a:lnSpc>
              <a:spcBef>
                <a:spcPct val="0"/>
              </a:spcBef>
            </a:pPr>
            <a:endParaRPr lang="en-US" sz="3370" dirty="0">
              <a:solidFill>
                <a:srgbClr val="000000"/>
              </a:solidFill>
              <a:latin typeface="Handyman"/>
              <a:ea typeface="Handyman"/>
              <a:cs typeface="Handyman"/>
              <a:sym typeface="Handyman"/>
            </a:endParaRPr>
          </a:p>
        </p:txBody>
      </p:sp>
      <p:sp>
        <p:nvSpPr>
          <p:cNvPr id="14" name="TextBox 14"/>
          <p:cNvSpPr txBox="1"/>
          <p:nvPr/>
        </p:nvSpPr>
        <p:spPr>
          <a:xfrm>
            <a:off x="1905000" y="3890909"/>
            <a:ext cx="14249400" cy="4755148"/>
          </a:xfrm>
          <a:prstGeom prst="rect">
            <a:avLst/>
          </a:prstGeom>
        </p:spPr>
        <p:txBody>
          <a:bodyPr wrap="square" lIns="0" tIns="0" rIns="0" bIns="0" rtlCol="0" anchor="t">
            <a:spAutoFit/>
          </a:bodyPr>
          <a:lstStyle/>
          <a:p>
            <a:pPr algn="ctr">
              <a:lnSpc>
                <a:spcPct val="150000"/>
              </a:lnSpc>
              <a:spcBef>
                <a:spcPct val="0"/>
              </a:spcBef>
            </a:pPr>
            <a:r>
              <a:rPr lang="vi-VN" sz="8000" b="1" dirty="0">
                <a:solidFill>
                  <a:srgbClr val="0070C0"/>
                </a:solidFill>
                <a:latin typeface="+mj-lt"/>
                <a:ea typeface="Handyman"/>
                <a:cs typeface="Handyman"/>
                <a:sym typeface="Handyman"/>
              </a:rPr>
              <a:t>LÀM QUEN VĂN HỌC</a:t>
            </a:r>
          </a:p>
          <a:p>
            <a:pPr algn="ctr">
              <a:lnSpc>
                <a:spcPct val="150000"/>
              </a:lnSpc>
              <a:spcBef>
                <a:spcPct val="0"/>
              </a:spcBef>
            </a:pPr>
            <a:r>
              <a:rPr lang="vi-VN" sz="7200" b="1" dirty="0">
                <a:solidFill>
                  <a:srgbClr val="0070C0"/>
                </a:solidFill>
                <a:latin typeface="+mj-lt"/>
                <a:ea typeface="Handyman"/>
                <a:cs typeface="Handyman"/>
                <a:sym typeface="Handyman"/>
              </a:rPr>
              <a:t>Đề tài: </a:t>
            </a:r>
            <a:r>
              <a:rPr lang="en-US" sz="7200" b="1" dirty="0" err="1" smtClean="0">
                <a:solidFill>
                  <a:srgbClr val="0070C0"/>
                </a:solidFill>
                <a:latin typeface="+mj-lt"/>
                <a:ea typeface="Handyman"/>
                <a:cs typeface="Handyman"/>
                <a:sym typeface="Handyman"/>
              </a:rPr>
              <a:t>Truyện</a:t>
            </a:r>
            <a:r>
              <a:rPr lang="vi-VN" sz="7200" b="1" dirty="0" smtClean="0">
                <a:solidFill>
                  <a:srgbClr val="0070C0"/>
                </a:solidFill>
                <a:latin typeface="+mj-lt"/>
                <a:ea typeface="Handyman"/>
                <a:cs typeface="Handyman"/>
                <a:sym typeface="Handyman"/>
              </a:rPr>
              <a:t> “ </a:t>
            </a:r>
            <a:r>
              <a:rPr lang="en-US" sz="7200" b="1" dirty="0" err="1" smtClean="0">
                <a:solidFill>
                  <a:srgbClr val="0070C0"/>
                </a:solidFill>
                <a:latin typeface="+mj-lt"/>
                <a:ea typeface="Handyman"/>
                <a:cs typeface="Handyman"/>
                <a:sym typeface="Handyman"/>
              </a:rPr>
              <a:t>Chú</a:t>
            </a:r>
            <a:r>
              <a:rPr lang="en-US" sz="7200" b="1" dirty="0" smtClean="0">
                <a:solidFill>
                  <a:srgbClr val="0070C0"/>
                </a:solidFill>
                <a:latin typeface="+mj-lt"/>
                <a:ea typeface="Handyman"/>
                <a:cs typeface="Handyman"/>
                <a:sym typeface="Handyman"/>
              </a:rPr>
              <a:t> </a:t>
            </a:r>
            <a:r>
              <a:rPr lang="en-US" sz="7200" b="1" dirty="0" err="1" smtClean="0">
                <a:solidFill>
                  <a:srgbClr val="0070C0"/>
                </a:solidFill>
                <a:latin typeface="+mj-lt"/>
                <a:ea typeface="Handyman"/>
                <a:cs typeface="Handyman"/>
                <a:sym typeface="Handyman"/>
              </a:rPr>
              <a:t>gấu</a:t>
            </a:r>
            <a:r>
              <a:rPr lang="en-US" sz="7200" b="1" dirty="0" smtClean="0">
                <a:solidFill>
                  <a:srgbClr val="0070C0"/>
                </a:solidFill>
                <a:latin typeface="+mj-lt"/>
                <a:ea typeface="Handyman"/>
                <a:cs typeface="Handyman"/>
                <a:sym typeface="Handyman"/>
              </a:rPr>
              <a:t> con </a:t>
            </a:r>
            <a:r>
              <a:rPr lang="en-US" sz="7200" b="1" dirty="0" err="1" smtClean="0">
                <a:solidFill>
                  <a:srgbClr val="0070C0"/>
                </a:solidFill>
                <a:latin typeface="+mj-lt"/>
                <a:ea typeface="Handyman"/>
                <a:cs typeface="Handyman"/>
                <a:sym typeface="Handyman"/>
              </a:rPr>
              <a:t>ngoan</a:t>
            </a:r>
            <a:r>
              <a:rPr lang="vi-VN" sz="7200" b="1" dirty="0" smtClean="0">
                <a:solidFill>
                  <a:srgbClr val="0070C0"/>
                </a:solidFill>
                <a:latin typeface="Times New Roman" panose="02020603050405020304" pitchFamily="18" charset="0"/>
                <a:ea typeface="Handyman"/>
                <a:cs typeface="Times New Roman" panose="02020603050405020304" pitchFamily="18" charset="0"/>
                <a:sym typeface="Handyman"/>
              </a:rPr>
              <a:t>”</a:t>
            </a:r>
            <a:endParaRPr lang="vi-VN" sz="7200" b="1" dirty="0">
              <a:solidFill>
                <a:srgbClr val="0070C0"/>
              </a:solidFill>
              <a:latin typeface="Times New Roman" panose="02020603050405020304" pitchFamily="18" charset="0"/>
              <a:ea typeface="Handyman"/>
              <a:cs typeface="Times New Roman" panose="02020603050405020304" pitchFamily="18" charset="0"/>
              <a:sym typeface="Handyman"/>
            </a:endParaRPr>
          </a:p>
          <a:p>
            <a:pPr algn="ctr">
              <a:lnSpc>
                <a:spcPct val="150000"/>
              </a:lnSpc>
              <a:spcBef>
                <a:spcPct val="0"/>
              </a:spcBef>
            </a:pPr>
            <a:r>
              <a:rPr lang="vi-VN" sz="5400" b="1" dirty="0">
                <a:solidFill>
                  <a:srgbClr val="000000"/>
                </a:solidFill>
                <a:latin typeface="+mj-lt"/>
                <a:ea typeface="Handyman"/>
                <a:cs typeface="Handyman"/>
                <a:sym typeface="Handyman"/>
              </a:rPr>
              <a:t>Đối tượng: 24-36 tháng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p 200+ hình nền Powerpoint thuyết trình cực đẹp cho mọi chủ đ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 name="Picture 2"/>
          <p:cNvPicPr>
            <a:picLocks noChangeAspect="1"/>
          </p:cNvPicPr>
          <p:nvPr/>
        </p:nvPicPr>
        <p:blipFill>
          <a:blip r:embed="rId2"/>
          <a:stretch>
            <a:fillRect/>
          </a:stretch>
        </p:blipFill>
        <p:spPr>
          <a:xfrm>
            <a:off x="0" y="0"/>
            <a:ext cx="18288000" cy="10287000"/>
          </a:xfrm>
          <a:prstGeom prst="rect">
            <a:avLst/>
          </a:prstGeom>
        </p:spPr>
      </p:pic>
      <p:sp>
        <p:nvSpPr>
          <p:cNvPr id="11" name="Flowchart: Preparation 10"/>
          <p:cNvSpPr/>
          <p:nvPr/>
        </p:nvSpPr>
        <p:spPr>
          <a:xfrm>
            <a:off x="4153299" y="84702"/>
            <a:ext cx="8760460" cy="1524000"/>
          </a:xfrm>
          <a:prstGeom prst="flowChartPreparation">
            <a:avLst/>
          </a:prstGeom>
          <a:solidFill>
            <a:schemeClr val="accent3">
              <a:lumMod val="60000"/>
              <a:lumOff val="40000"/>
            </a:schemeClr>
          </a:solidFill>
          <a:ln>
            <a:gradFill>
              <a:gsLst>
                <a:gs pos="0">
                  <a:srgbClr val="012D86"/>
                </a:gs>
                <a:gs pos="100000">
                  <a:srgbClr val="0E2557"/>
                </a:gs>
              </a:gsLst>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TextBox 3"/>
          <p:cNvSpPr txBox="1"/>
          <p:nvPr/>
        </p:nvSpPr>
        <p:spPr>
          <a:xfrm>
            <a:off x="3200400" y="208721"/>
            <a:ext cx="11049000" cy="1014730"/>
          </a:xfrm>
          <a:prstGeom prst="rect">
            <a:avLst/>
          </a:prstGeom>
          <a:noFill/>
        </p:spPr>
        <p:txBody>
          <a:bodyPr wrap="square" rtlCol="0">
            <a:spAutoFit/>
          </a:bodyPr>
          <a:lstStyle/>
          <a:p>
            <a:pPr algn="ctr"/>
            <a:r>
              <a:rPr lang="en-US" sz="6000" dirty="0" err="1" smtClean="0">
                <a:solidFill>
                  <a:srgbClr val="FF0000"/>
                </a:solidFill>
                <a:latin typeface="Times New Roman" panose="02020603050405020304" pitchFamily="18" charset="0"/>
                <a:cs typeface="Times New Roman" panose="02020603050405020304" pitchFamily="18" charset="0"/>
              </a:rPr>
              <a:t>Đàm</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thoại</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với</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trẻ</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57916" y="1567828"/>
            <a:ext cx="16151225" cy="9325630"/>
          </a:xfrm>
          <a:prstGeom prst="rect">
            <a:avLst/>
          </a:prstGeom>
          <a:noFill/>
        </p:spPr>
        <p:txBody>
          <a:bodyPr wrap="square" rtlCol="0">
            <a:spAutoFit/>
          </a:bodyPr>
          <a:lstStyle/>
          <a:p>
            <a:pPr marL="685800" indent="-685800">
              <a:buFontTx/>
              <a:buChar char="-"/>
            </a:pPr>
            <a:r>
              <a:rPr lang="en-US" altLang="en-US" sz="4000" dirty="0" err="1" smtClean="0">
                <a:latin typeface="Times New Roman" panose="02020603050405020304" pitchFamily="18" charset="0"/>
                <a:cs typeface="Times New Roman" panose="02020603050405020304" pitchFamily="18" charset="0"/>
              </a:rPr>
              <a:t>Chúng</a:t>
            </a:r>
            <a:r>
              <a:rPr lang="en-US" altLang="en-US" sz="4000" dirty="0" smtClean="0">
                <a:latin typeface="Times New Roman" panose="02020603050405020304" pitchFamily="18" charset="0"/>
                <a:cs typeface="Times New Roman" panose="02020603050405020304" pitchFamily="18" charset="0"/>
              </a:rPr>
              <a:t> </a:t>
            </a:r>
            <a:r>
              <a:rPr lang="en-US" altLang="en-US" sz="4000" dirty="0">
                <a:latin typeface="Times New Roman" panose="02020603050405020304" pitchFamily="18" charset="0"/>
                <a:cs typeface="Times New Roman" panose="02020603050405020304" pitchFamily="18" charset="0"/>
              </a:rPr>
              <a:t>mình vừa nghe </a:t>
            </a:r>
            <a:r>
              <a:rPr lang="en-US" altLang="en-US" sz="4000" dirty="0" err="1">
                <a:latin typeface="Times New Roman" panose="02020603050405020304" pitchFamily="18" charset="0"/>
                <a:cs typeface="Times New Roman" panose="02020603050405020304" pitchFamily="18" charset="0"/>
              </a:rPr>
              <a:t>cô</a:t>
            </a:r>
            <a:r>
              <a:rPr lang="en-US" altLang="en-US" sz="4000" dirty="0">
                <a:latin typeface="Times New Roman" panose="02020603050405020304" pitchFamily="18" charset="0"/>
                <a:cs typeface="Times New Roman" panose="02020603050405020304" pitchFamily="18" charset="0"/>
              </a:rPr>
              <a:t> </a:t>
            </a:r>
            <a:r>
              <a:rPr lang="" altLang="en-US" sz="4000" dirty="0" smtClean="0">
                <a:latin typeface="Times New Roman" panose="02020603050405020304" pitchFamily="18" charset="0"/>
                <a:cs typeface="Times New Roman" panose="02020603050405020304" pitchFamily="18" charset="0"/>
              </a:rPr>
              <a:t>kể câu chuyện</a:t>
            </a:r>
            <a:r>
              <a:rPr lang="en-US" altLang="en-US" sz="4000" dirty="0" smtClean="0">
                <a:latin typeface="Times New Roman" panose="02020603050405020304" pitchFamily="18" charset="0"/>
                <a:cs typeface="Times New Roman" panose="02020603050405020304" pitchFamily="18" charset="0"/>
              </a:rPr>
              <a:t> </a:t>
            </a:r>
            <a:r>
              <a:rPr lang="en-US" altLang="en-US" sz="4000" dirty="0">
                <a:latin typeface="Times New Roman" panose="02020603050405020304" pitchFamily="18" charset="0"/>
                <a:cs typeface="Times New Roman" panose="02020603050405020304" pitchFamily="18" charset="0"/>
              </a:rPr>
              <a:t>gì? ( </a:t>
            </a:r>
            <a:r>
              <a:rPr lang="en-US" altLang="en-US" sz="4000" dirty="0" err="1" smtClean="0">
                <a:latin typeface="Times New Roman" panose="02020603050405020304" pitchFamily="18" charset="0"/>
                <a:cs typeface="Times New Roman" panose="02020603050405020304" pitchFamily="18" charset="0"/>
              </a:rPr>
              <a:t>Chú</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Gấu</a:t>
            </a:r>
            <a:r>
              <a:rPr lang="en-US" altLang="en-US" sz="4000" dirty="0" smtClean="0">
                <a:latin typeface="Times New Roman" panose="02020603050405020304" pitchFamily="18" charset="0"/>
                <a:cs typeface="Times New Roman" panose="02020603050405020304" pitchFamily="18" charset="0"/>
              </a:rPr>
              <a:t> con </a:t>
            </a:r>
            <a:r>
              <a:rPr lang="en-US" altLang="en-US" sz="4000" dirty="0" err="1" smtClean="0">
                <a:latin typeface="Times New Roman" panose="02020603050405020304" pitchFamily="18" charset="0"/>
                <a:cs typeface="Times New Roman" panose="02020603050405020304" pitchFamily="18" charset="0"/>
              </a:rPr>
              <a:t>ngoan</a:t>
            </a:r>
            <a:r>
              <a:rPr lang="en-US" altLang="en-US" sz="4000" dirty="0" smtClean="0">
                <a:latin typeface="Times New Roman" panose="02020603050405020304" pitchFamily="18" charset="0"/>
                <a:cs typeface="Times New Roman" panose="02020603050405020304" pitchFamily="18" charset="0"/>
              </a:rPr>
              <a:t>)</a:t>
            </a:r>
            <a:r>
              <a:rPr lang="en-US" sz="4000" dirty="0" smtClean="0"/>
              <a:t>  </a:t>
            </a:r>
          </a:p>
          <a:p>
            <a:pPr marL="685800" indent="-685800">
              <a:buFontTx/>
              <a:buChar char="-"/>
            </a:pPr>
            <a:r>
              <a:rPr lang="en-US" sz="4000" dirty="0" smtClean="0"/>
              <a:t> </a:t>
            </a:r>
            <a:r>
              <a:rPr lang="en-US" sz="4000" dirty="0" err="1" smtClean="0"/>
              <a:t>Trong</a:t>
            </a:r>
            <a:r>
              <a:rPr lang="en-US" sz="4000" dirty="0" smtClean="0"/>
              <a:t> </a:t>
            </a:r>
            <a:r>
              <a:rPr lang="en-US" sz="4000" dirty="0" err="1"/>
              <a:t>truyện</a:t>
            </a:r>
            <a:r>
              <a:rPr lang="en-US" sz="4000" dirty="0"/>
              <a:t> </a:t>
            </a:r>
            <a:r>
              <a:rPr lang="en-US" sz="4000" dirty="0" err="1"/>
              <a:t>có</a:t>
            </a:r>
            <a:r>
              <a:rPr lang="en-US" sz="4000" dirty="0"/>
              <a:t> </a:t>
            </a:r>
            <a:r>
              <a:rPr lang="en-US" sz="4000" dirty="0" err="1"/>
              <a:t>những</a:t>
            </a:r>
            <a:r>
              <a:rPr lang="en-US" sz="4000" dirty="0"/>
              <a:t> </a:t>
            </a:r>
            <a:r>
              <a:rPr lang="en-US" sz="4000" dirty="0" err="1"/>
              <a:t>ai</a:t>
            </a:r>
            <a:r>
              <a:rPr lang="en-US" sz="4000" dirty="0" smtClean="0"/>
              <a:t>?</a:t>
            </a:r>
          </a:p>
          <a:p>
            <a:pPr marL="571500" indent="-571500">
              <a:buFontTx/>
              <a:buChar char="-"/>
            </a:pPr>
            <a:r>
              <a:rPr lang="en-US" altLang="en-US" sz="4000" dirty="0" smtClean="0">
                <a:latin typeface="Times New Roman" panose="02020603050405020304" pitchFamily="18" charset="0"/>
                <a:cs typeface="Times New Roman" panose="02020603050405020304" pitchFamily="18" charset="0"/>
              </a:rPr>
              <a:t>Ai </a:t>
            </a:r>
            <a:r>
              <a:rPr lang="en-US" altLang="en-US" sz="4000" dirty="0" err="1" smtClean="0">
                <a:latin typeface="Times New Roman" panose="02020603050405020304" pitchFamily="18" charset="0"/>
                <a:cs typeface="Times New Roman" panose="02020603050405020304" pitchFamily="18" charset="0"/>
              </a:rPr>
              <a:t>là</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người</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tặng</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quà</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cho</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Gấu</a:t>
            </a:r>
            <a:r>
              <a:rPr lang="en-US" altLang="en-US" sz="4000" dirty="0" smtClean="0">
                <a:latin typeface="Times New Roman" panose="02020603050405020304" pitchFamily="18" charset="0"/>
                <a:cs typeface="Times New Roman" panose="02020603050405020304" pitchFamily="18" charset="0"/>
              </a:rPr>
              <a:t>? ( </a:t>
            </a:r>
            <a:r>
              <a:rPr lang="en-US" altLang="en-US" sz="4000" dirty="0" err="1" smtClean="0">
                <a:latin typeface="Times New Roman" panose="02020603050405020304" pitchFamily="18" charset="0"/>
                <a:cs typeface="Times New Roman" panose="02020603050405020304" pitchFamily="18" charset="0"/>
              </a:rPr>
              <a:t>Bác</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voi</a:t>
            </a:r>
            <a:r>
              <a:rPr lang="en-US" altLang="en-US" sz="4000" dirty="0" smtClean="0">
                <a:latin typeface="Times New Roman" panose="02020603050405020304" pitchFamily="18" charset="0"/>
                <a:cs typeface="Times New Roman" panose="02020603050405020304" pitchFamily="18" charset="0"/>
              </a:rPr>
              <a:t>)  </a:t>
            </a:r>
          </a:p>
          <a:p>
            <a:pPr marL="571500" indent="-571500">
              <a:buFontTx/>
              <a:buChar char="-"/>
            </a:pPr>
            <a:r>
              <a:rPr lang="en-US" altLang="en-US" sz="4000" dirty="0" err="1" smtClean="0">
                <a:latin typeface="Times New Roman" panose="02020603050405020304" pitchFamily="18" charset="0"/>
                <a:cs typeface="Times New Roman" panose="02020603050405020304" pitchFamily="18" charset="0"/>
              </a:rPr>
              <a:t>Bạn</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Gấu</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đã</a:t>
            </a:r>
            <a:r>
              <a:rPr lang="en-US" altLang="en-US" sz="4000" dirty="0" smtClean="0">
                <a:latin typeface="Times New Roman" panose="02020603050405020304" pitchFamily="18" charset="0"/>
                <a:cs typeface="Times New Roman" panose="02020603050405020304" pitchFamily="18" charset="0"/>
              </a:rPr>
              <a:t> chia </a:t>
            </a:r>
            <a:r>
              <a:rPr lang="en-US" altLang="en-US" sz="4000" dirty="0" err="1" smtClean="0">
                <a:latin typeface="Times New Roman" panose="02020603050405020304" pitchFamily="18" charset="0"/>
                <a:cs typeface="Times New Roman" panose="02020603050405020304" pitchFamily="18" charset="0"/>
              </a:rPr>
              <a:t>quà</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như</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thế</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nào</a:t>
            </a:r>
            <a:r>
              <a:rPr lang="en-US" altLang="en-US" sz="4000" dirty="0" smtClean="0">
                <a:latin typeface="Times New Roman" panose="02020603050405020304" pitchFamily="18" charset="0"/>
                <a:cs typeface="Times New Roman" panose="02020603050405020304" pitchFamily="18" charset="0"/>
              </a:rPr>
              <a:t>? </a:t>
            </a:r>
          </a:p>
          <a:p>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Quả</a:t>
            </a:r>
            <a:r>
              <a:rPr lang="en-US" altLang="en-US" sz="4000" dirty="0" smtClean="0">
                <a:latin typeface="Times New Roman" panose="02020603050405020304" pitchFamily="18" charset="0"/>
                <a:cs typeface="Times New Roman" panose="02020603050405020304" pitchFamily="18" charset="0"/>
              </a:rPr>
              <a:t> to </a:t>
            </a:r>
            <a:r>
              <a:rPr lang="en-US" altLang="en-US" sz="4000" dirty="0" err="1" smtClean="0">
                <a:latin typeface="Times New Roman" panose="02020603050405020304" pitchFamily="18" charset="0"/>
                <a:cs typeface="Times New Roman" panose="02020603050405020304" pitchFamily="18" charset="0"/>
              </a:rPr>
              <a:t>nhất</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mang</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cho</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ông</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Nội</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quả</a:t>
            </a:r>
            <a:r>
              <a:rPr lang="en-US" altLang="en-US" sz="4000" dirty="0" smtClean="0">
                <a:latin typeface="Times New Roman" panose="02020603050405020304" pitchFamily="18" charset="0"/>
                <a:cs typeface="Times New Roman" panose="02020603050405020304" pitchFamily="18" charset="0"/>
              </a:rPr>
              <a:t> to </a:t>
            </a:r>
            <a:r>
              <a:rPr lang="en-US" altLang="en-US" sz="4000" dirty="0" err="1" smtClean="0">
                <a:latin typeface="Times New Roman" panose="02020603050405020304" pitchFamily="18" charset="0"/>
                <a:cs typeface="Times New Roman" panose="02020603050405020304" pitchFamily="18" charset="0"/>
              </a:rPr>
              <a:t>thứ</a:t>
            </a:r>
            <a:r>
              <a:rPr lang="en-US" altLang="en-US" sz="4000" dirty="0" smtClean="0">
                <a:latin typeface="Times New Roman" panose="02020603050405020304" pitchFamily="18" charset="0"/>
                <a:cs typeface="Times New Roman" panose="02020603050405020304" pitchFamily="18" charset="0"/>
              </a:rPr>
              <a:t> 2 </a:t>
            </a:r>
            <a:r>
              <a:rPr lang="en-US" altLang="en-US" sz="4000" dirty="0" err="1" smtClean="0">
                <a:latin typeface="Times New Roman" panose="02020603050405020304" pitchFamily="18" charset="0"/>
                <a:cs typeface="Times New Roman" panose="02020603050405020304" pitchFamily="18" charset="0"/>
              </a:rPr>
              <a:t>mang</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cho</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mẹ</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còn</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quả</a:t>
            </a:r>
            <a:r>
              <a:rPr lang="en-US" altLang="en-US" sz="4000" dirty="0" smtClean="0">
                <a:latin typeface="Times New Roman" panose="02020603050405020304" pitchFamily="18" charset="0"/>
                <a:cs typeface="Times New Roman" panose="02020603050405020304" pitchFamily="18" charset="0"/>
              </a:rPr>
              <a:t> to </a:t>
            </a:r>
            <a:r>
              <a:rPr lang="en-US" altLang="en-US" sz="4000" dirty="0" err="1" smtClean="0">
                <a:latin typeface="Times New Roman" panose="02020603050405020304" pitchFamily="18" charset="0"/>
                <a:cs typeface="Times New Roman" panose="02020603050405020304" pitchFamily="18" charset="0"/>
              </a:rPr>
              <a:t>thứ</a:t>
            </a:r>
            <a:r>
              <a:rPr lang="en-US" altLang="en-US" sz="4000" dirty="0" smtClean="0">
                <a:latin typeface="Times New Roman" panose="02020603050405020304" pitchFamily="18" charset="0"/>
                <a:cs typeface="Times New Roman" panose="02020603050405020304" pitchFamily="18" charset="0"/>
              </a:rPr>
              <a:t> 3 </a:t>
            </a:r>
            <a:r>
              <a:rPr lang="en-US" altLang="en-US" sz="4000" dirty="0" err="1" smtClean="0">
                <a:latin typeface="Times New Roman" panose="02020603050405020304" pitchFamily="18" charset="0"/>
                <a:cs typeface="Times New Roman" panose="02020603050405020304" pitchFamily="18" charset="0"/>
              </a:rPr>
              <a:t>mang</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cho</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em</a:t>
            </a:r>
            <a:r>
              <a:rPr lang="en-US" altLang="en-US" sz="4000" dirty="0" smtClean="0">
                <a:latin typeface="Times New Roman" panose="02020603050405020304" pitchFamily="18" charset="0"/>
                <a:cs typeface="Times New Roman" panose="02020603050405020304" pitchFamily="18" charset="0"/>
              </a:rPr>
              <a:t>) </a:t>
            </a:r>
          </a:p>
          <a:p>
            <a:pPr marL="571500" indent="-571500">
              <a:buFontTx/>
              <a:buChar char="-"/>
            </a:pPr>
            <a:r>
              <a:rPr lang="en-US" altLang="en-US" sz="4000" dirty="0" err="1" smtClean="0">
                <a:latin typeface="Times New Roman" panose="02020603050405020304" pitchFamily="18" charset="0"/>
                <a:cs typeface="Times New Roman" panose="02020603050405020304" pitchFamily="18" charset="0"/>
              </a:rPr>
              <a:t>Ông</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Nội</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và</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Mẹ</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đã</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nói</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điều</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gì</a:t>
            </a:r>
            <a:r>
              <a:rPr lang="en-US" alt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Gấu</a:t>
            </a:r>
            <a:r>
              <a:rPr lang="en-US" sz="4000" dirty="0" smtClean="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con </a:t>
            </a:r>
            <a:r>
              <a:rPr lang="en-US" sz="4000" dirty="0" err="1">
                <a:latin typeface="Times New Roman" panose="02020603050405020304" pitchFamily="18" charset="0"/>
                <a:cs typeface="Times New Roman" panose="02020603050405020304" pitchFamily="18" charset="0"/>
              </a:rPr>
              <a:t>ngoan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nhà</a:t>
            </a:r>
            <a:r>
              <a:rPr lang="en-US" altLang="en-US" sz="4000" dirty="0" smtClean="0">
                <a:latin typeface="Times New Roman" panose="02020603050405020304" pitchFamily="18" charset="0"/>
                <a:cs typeface="Times New Roman" panose="02020603050405020304" pitchFamily="18" charset="0"/>
              </a:rPr>
              <a:t> ) </a:t>
            </a:r>
          </a:p>
          <a:p>
            <a:r>
              <a:rPr lang="vi-VN" sz="4000" dirty="0">
                <a:latin typeface="+mj-lt"/>
              </a:rPr>
              <a:t>- Điều gì đã xảy ra khi Gấu em nhận được quả lê từ Gấu con?</a:t>
            </a:r>
          </a:p>
          <a:p>
            <a:r>
              <a:rPr lang="vi-VN" sz="4000" dirty="0" smtClean="0">
                <a:latin typeface="+mj-lt"/>
              </a:rPr>
              <a:t>“Gấu </a:t>
            </a:r>
            <a:r>
              <a:rPr lang="vi-VN" sz="4000" dirty="0">
                <a:latin typeface="+mj-lt"/>
              </a:rPr>
              <a:t>em thích quá ôm lấy quả lê cười khúc khích” </a:t>
            </a:r>
            <a:endParaRPr lang="en-US" sz="4000" dirty="0" smtClean="0">
              <a:latin typeface="+mj-lt"/>
            </a:endParaRPr>
          </a:p>
          <a:p>
            <a:r>
              <a:rPr lang="vi-VN" sz="4000" dirty="0" smtClean="0">
                <a:latin typeface="+mj-lt"/>
              </a:rPr>
              <a:t>(</a:t>
            </a:r>
            <a:r>
              <a:rPr lang="vi-VN" sz="4000" dirty="0">
                <a:latin typeface="+mj-lt"/>
              </a:rPr>
              <a:t>Cả lớp đọc, cá nhân trẻ đọc “cười khúc khích</a:t>
            </a:r>
            <a:r>
              <a:rPr lang="vi-VN" sz="4000" dirty="0" smtClean="0">
                <a:latin typeface="+mj-lt"/>
              </a:rPr>
              <a:t>”)</a:t>
            </a:r>
            <a:endParaRPr lang="en-US" sz="4000" dirty="0" smtClean="0">
              <a:latin typeface="+mj-lt"/>
            </a:endParaRPr>
          </a:p>
          <a:p>
            <a:r>
              <a:rPr lang="vi-VN" sz="3600" dirty="0">
                <a:latin typeface="+mj-lt"/>
              </a:rPr>
              <a:t>- </a:t>
            </a:r>
            <a:r>
              <a:rPr lang="vi-VN" sz="4000" dirty="0">
                <a:latin typeface="+mj-lt"/>
              </a:rPr>
              <a:t>Giảng từ khó: “Cười khúc khích” là cười thành tiếng và thể hiện sự vui vẻ, thích thú.</a:t>
            </a:r>
          </a:p>
          <a:p>
            <a:r>
              <a:rPr lang="vi-VN" sz="4000" dirty="0">
                <a:latin typeface="+mj-lt"/>
              </a:rPr>
              <a:t>- Cô cho cả lớp, cá nhân nhắc lại “cười khúc khích”</a:t>
            </a:r>
          </a:p>
          <a:p>
            <a:endParaRPr lang="vi-VN" sz="4000" dirty="0">
              <a:latin typeface="+mj-lt"/>
            </a:endParaRPr>
          </a:p>
          <a:p>
            <a:endParaRPr lang="en-US" altLang="en-US" sz="40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10287000"/>
          </a:xfrm>
          <a:prstGeom prst="rect">
            <a:avLst/>
          </a:prstGeom>
        </p:spPr>
      </p:pic>
      <p:sp>
        <p:nvSpPr>
          <p:cNvPr id="3" name="TextBox 2"/>
          <p:cNvSpPr txBox="1"/>
          <p:nvPr/>
        </p:nvSpPr>
        <p:spPr>
          <a:xfrm>
            <a:off x="3200400" y="2171700"/>
            <a:ext cx="12115800" cy="4832092"/>
          </a:xfrm>
          <a:prstGeom prst="rect">
            <a:avLst/>
          </a:prstGeom>
          <a:noFill/>
        </p:spPr>
        <p:txBody>
          <a:bodyPr wrap="square" rtlCol="0">
            <a:spAutoFit/>
          </a:bodyPr>
          <a:lstStyle/>
          <a:p>
            <a:r>
              <a:rPr lang="vi-VN" dirty="0">
                <a:solidFill>
                  <a:srgbClr val="000000"/>
                </a:solidFill>
                <a:latin typeface="Times New Roman" panose="02020603050405020304" pitchFamily="18" charset="0"/>
              </a:rPr>
              <a:t> </a:t>
            </a:r>
            <a:r>
              <a:rPr lang="vi-VN" sz="4400" dirty="0">
                <a:solidFill>
                  <a:srgbClr val="FF0000"/>
                </a:solidFill>
                <a:latin typeface="Times New Roman" panose="02020603050405020304" pitchFamily="18" charset="0"/>
              </a:rPr>
              <a:t>Giáo dục trẻ: Các con ạ, chiếc áo của bạn Mèo thì bạn Voi không mặc được do bạn Voi to quá còn áo thì bé quá, Sóc cũng ko mặc được do người Sóc bé mặc áo bị rộng quá, Mèo mặc chiếc áo vừa vặn nhất. Còn các con các con thích mặc những chiếc áo như thế nào? Khi mặc những chiếc áo thì các con chú ý điều gì?( Con nên chọn mặc quần áo vừa người nhé!)</a:t>
            </a:r>
            <a:endParaRPr lang="en-US" sz="4400" dirty="0">
              <a:solidFill>
                <a:srgbClr val="FF0000"/>
              </a:solidFill>
            </a:endParaRPr>
          </a:p>
        </p:txBody>
      </p:sp>
      <p:pic>
        <p:nvPicPr>
          <p:cNvPr id="4" name="Picture 3"/>
          <p:cNvPicPr>
            <a:picLocks noChangeAspect="1"/>
          </p:cNvPicPr>
          <p:nvPr/>
        </p:nvPicPr>
        <p:blipFill>
          <a:blip r:embed="rId3"/>
          <a:stretch>
            <a:fillRect/>
          </a:stretch>
        </p:blipFill>
        <p:spPr>
          <a:xfrm>
            <a:off x="0" y="29210"/>
            <a:ext cx="18282285" cy="10268585"/>
          </a:xfrm>
          <a:prstGeom prst="rect">
            <a:avLst/>
          </a:prstGeom>
        </p:spPr>
      </p:pic>
      <p:sp>
        <p:nvSpPr>
          <p:cNvPr id="5" name="Text Box 4"/>
          <p:cNvSpPr txBox="1"/>
          <p:nvPr/>
        </p:nvSpPr>
        <p:spPr>
          <a:xfrm>
            <a:off x="2971800" y="2857500"/>
            <a:ext cx="12760960" cy="3385542"/>
          </a:xfrm>
          <a:prstGeom prst="rect">
            <a:avLst/>
          </a:prstGeom>
          <a:noFill/>
        </p:spPr>
        <p:txBody>
          <a:bodyPr wrap="square" rtlCol="0">
            <a:spAutoFit/>
          </a:bodyPr>
          <a:lstStyle/>
          <a:p>
            <a:r>
              <a:rPr lang="vi-VN" altLang="en-US" dirty="0"/>
              <a:t>                                             </a:t>
            </a:r>
            <a:r>
              <a:rPr lang="vi-VN" altLang="en-US" sz="6000" dirty="0">
                <a:latin typeface="Times New Roman" panose="02020603050405020304" pitchFamily="18" charset="0"/>
                <a:cs typeface="Times New Roman" panose="02020603050405020304" pitchFamily="18" charset="0"/>
              </a:rPr>
              <a:t>  </a:t>
            </a:r>
            <a:r>
              <a:rPr lang="en-US" altLang="en-US" sz="6000" dirty="0" smtClean="0">
                <a:latin typeface="Times New Roman" panose="02020603050405020304" pitchFamily="18" charset="0"/>
                <a:cs typeface="Times New Roman" panose="02020603050405020304" pitchFamily="18" charset="0"/>
              </a:rPr>
              <a:t>     </a:t>
            </a:r>
            <a:r>
              <a:rPr lang="vi-VN" altLang="en-US" sz="6600" dirty="0" smtClean="0">
                <a:solidFill>
                  <a:srgbClr val="FF0000"/>
                </a:solidFill>
                <a:latin typeface="Times New Roman" panose="02020603050405020304" pitchFamily="18" charset="0"/>
                <a:cs typeface="Times New Roman" panose="02020603050405020304" pitchFamily="18" charset="0"/>
              </a:rPr>
              <a:t>Giáo dục</a:t>
            </a:r>
            <a:endParaRPr lang="en-US" altLang="en-US" sz="6000" dirty="0">
              <a:latin typeface="Times New Roman" panose="02020603050405020304" pitchFamily="18" charset="0"/>
              <a:cs typeface="Times New Roman" panose="02020603050405020304" pitchFamily="18" charset="0"/>
            </a:endParaRPr>
          </a:p>
          <a:p>
            <a:r>
              <a:rPr lang="en-US" altLang="en-US" sz="6000" dirty="0" smtClean="0">
                <a:latin typeface="Times New Roman" panose="02020603050405020304" pitchFamily="18" charset="0"/>
                <a:cs typeface="Times New Roman" panose="02020603050405020304" pitchFamily="18" charset="0"/>
              </a:rPr>
              <a:t> </a:t>
            </a:r>
            <a:r>
              <a:rPr lang="vi-VN" sz="4400" dirty="0">
                <a:latin typeface="+mj-lt"/>
              </a:rPr>
              <a:t>Trong gia đình mọi người phải biết yêu thương, chăm sóc lẫn nhau và phải biết nhường nhịn, yêu thương em bé. giống như bạn gấu ..</a:t>
            </a:r>
            <a:endParaRPr lang="vi-VN" altLang="en-US" sz="4400" dirty="0">
              <a:latin typeface="+mj-lt"/>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235366"/>
            <a:ext cx="15925800" cy="887422"/>
          </a:xfrm>
          <a:prstGeom prst="rect">
            <a:avLst/>
          </a:prstGeom>
          <a:noFill/>
        </p:spPr>
        <p:txBody>
          <a:bodyPr wrap="square">
            <a:spAutoFit/>
          </a:bodyPr>
          <a:lstStyle/>
          <a:p>
            <a:pPr>
              <a:lnSpc>
                <a:spcPts val="6165"/>
              </a:lnSpc>
              <a:spcBef>
                <a:spcPct val="0"/>
              </a:spcBef>
            </a:pPr>
            <a:r>
              <a:rPr lang="vi-VN" sz="6000" b="1" dirty="0">
                <a:solidFill>
                  <a:srgbClr val="FF0000"/>
                </a:solidFill>
                <a:latin typeface="+mj-lt"/>
                <a:ea typeface="Handyman"/>
                <a:cs typeface="Handyman"/>
                <a:sym typeface="Handyman"/>
              </a:rPr>
              <a:t>Lần 3: Xem video </a:t>
            </a:r>
            <a:r>
              <a:rPr lang="en-US" sz="6000" b="1" dirty="0" err="1" smtClean="0">
                <a:solidFill>
                  <a:srgbClr val="FF0000"/>
                </a:solidFill>
                <a:latin typeface="+mj-lt"/>
                <a:ea typeface="Handyman"/>
                <a:cs typeface="Handyman"/>
                <a:sym typeface="Handyman"/>
              </a:rPr>
              <a:t>truyện</a:t>
            </a:r>
            <a:r>
              <a:rPr lang="vi-VN" sz="6000" b="1" dirty="0" smtClean="0">
                <a:solidFill>
                  <a:srgbClr val="FF0000"/>
                </a:solidFill>
                <a:latin typeface="+mj-lt"/>
                <a:ea typeface="Handyman"/>
                <a:cs typeface="Handyman"/>
                <a:sym typeface="Handyman"/>
              </a:rPr>
              <a:t> “</a:t>
            </a:r>
            <a:r>
              <a:rPr lang="en-US" sz="6000" b="1" dirty="0" smtClean="0">
                <a:solidFill>
                  <a:srgbClr val="FF0000"/>
                </a:solidFill>
                <a:latin typeface="+mj-lt"/>
                <a:ea typeface="Handyman"/>
                <a:cs typeface="Handyman"/>
                <a:sym typeface="Handyman"/>
              </a:rPr>
              <a:t> </a:t>
            </a:r>
            <a:r>
              <a:rPr lang="en-US" sz="6000" b="1" dirty="0" err="1" smtClean="0">
                <a:solidFill>
                  <a:srgbClr val="FF0000"/>
                </a:solidFill>
                <a:latin typeface="+mj-lt"/>
                <a:ea typeface="Handyman"/>
                <a:cs typeface="Handyman"/>
                <a:sym typeface="Handyman"/>
              </a:rPr>
              <a:t>Chú</a:t>
            </a:r>
            <a:r>
              <a:rPr lang="en-US" sz="6000" b="1" dirty="0" smtClean="0">
                <a:solidFill>
                  <a:srgbClr val="FF0000"/>
                </a:solidFill>
                <a:latin typeface="+mj-lt"/>
                <a:ea typeface="Handyman"/>
                <a:cs typeface="Handyman"/>
                <a:sym typeface="Handyman"/>
              </a:rPr>
              <a:t> </a:t>
            </a:r>
            <a:r>
              <a:rPr lang="en-US" sz="6000" b="1" dirty="0" err="1" smtClean="0">
                <a:solidFill>
                  <a:srgbClr val="FF0000"/>
                </a:solidFill>
                <a:latin typeface="+mj-lt"/>
                <a:ea typeface="Handyman"/>
                <a:cs typeface="Handyman"/>
                <a:sym typeface="Handyman"/>
              </a:rPr>
              <a:t>Gấu</a:t>
            </a:r>
            <a:r>
              <a:rPr lang="en-US" sz="6000" b="1" dirty="0" smtClean="0">
                <a:solidFill>
                  <a:srgbClr val="FF0000"/>
                </a:solidFill>
                <a:latin typeface="+mj-lt"/>
                <a:ea typeface="Handyman"/>
                <a:cs typeface="Handyman"/>
                <a:sym typeface="Handyman"/>
              </a:rPr>
              <a:t> con </a:t>
            </a:r>
            <a:r>
              <a:rPr lang="en-US" sz="6000" b="1" dirty="0" err="1" smtClean="0">
                <a:solidFill>
                  <a:srgbClr val="FF0000"/>
                </a:solidFill>
                <a:latin typeface="+mj-lt"/>
                <a:ea typeface="Handyman"/>
                <a:cs typeface="Handyman"/>
                <a:sym typeface="Handyman"/>
              </a:rPr>
              <a:t>ngoan</a:t>
            </a:r>
            <a:r>
              <a:rPr lang="en-US" sz="6000" b="1" dirty="0" smtClean="0">
                <a:solidFill>
                  <a:srgbClr val="FF0000"/>
                </a:solidFill>
                <a:latin typeface="+mj-lt"/>
                <a:ea typeface="Handyman"/>
                <a:cs typeface="Handyman"/>
                <a:sym typeface="Handyman"/>
              </a:rPr>
              <a:t> </a:t>
            </a:r>
            <a:r>
              <a:rPr lang="vi-VN" sz="6000" b="1" dirty="0" smtClean="0">
                <a:solidFill>
                  <a:srgbClr val="FF0000"/>
                </a:solidFill>
                <a:latin typeface="+mj-lt"/>
                <a:ea typeface="Handyman"/>
                <a:cs typeface="Handyman"/>
                <a:sym typeface="Handyman"/>
              </a:rPr>
              <a:t>”</a:t>
            </a:r>
            <a:endParaRPr lang="vi-VN" sz="6000" b="1" dirty="0">
              <a:solidFill>
                <a:srgbClr val="FF0000"/>
              </a:solidFill>
              <a:latin typeface="+mj-lt"/>
              <a:ea typeface="Handyman"/>
              <a:cs typeface="Handyman"/>
              <a:sym typeface="Handyman"/>
            </a:endParaRPr>
          </a:p>
        </p:txBody>
      </p:sp>
      <p:pic>
        <p:nvPicPr>
          <p:cNvPr id="2" name="658290982562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85900"/>
            <a:ext cx="18288000" cy="88011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15" y="-114300"/>
            <a:ext cx="18282285" cy="10268585"/>
          </a:xfrm>
          <a:prstGeom prst="rect">
            <a:avLst/>
          </a:prstGeom>
        </p:spPr>
      </p:pic>
      <p:sp>
        <p:nvSpPr>
          <p:cNvPr id="2" name="Text Box 1"/>
          <p:cNvSpPr txBox="1"/>
          <p:nvPr/>
        </p:nvSpPr>
        <p:spPr>
          <a:xfrm>
            <a:off x="4191000" y="3848100"/>
            <a:ext cx="10643235" cy="2122805"/>
          </a:xfrm>
          <a:prstGeom prst="rect">
            <a:avLst/>
          </a:prstGeom>
          <a:noFill/>
        </p:spPr>
        <p:txBody>
          <a:bodyPr wrap="square" rtlCol="0">
            <a:spAutoFit/>
          </a:bodyPr>
          <a:lstStyle/>
          <a:p>
            <a:r>
              <a:rPr lang="en-US"/>
              <a:t> </a:t>
            </a:r>
            <a:r>
              <a:rPr lang="vi-VN" altLang="en-US"/>
              <a:t> </a:t>
            </a:r>
            <a:r>
              <a:rPr lang="vi-VN" altLang="en-US" sz="6600">
                <a:solidFill>
                  <a:srgbClr val="FF0000"/>
                </a:solidFill>
                <a:latin typeface="Times New Roman" panose="02020603050405020304" pitchFamily="18" charset="0"/>
                <a:cs typeface="Times New Roman" panose="02020603050405020304" pitchFamily="18" charset="0"/>
              </a:rPr>
              <a:t>Cô nhận xét giờ hoc và      chuyển hoạt động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114300"/>
            <a:ext cx="18288000" cy="10287000"/>
          </a:xfrm>
          <a:prstGeom prst="rect">
            <a:avLst/>
          </a:prstGeom>
        </p:spPr>
      </p:pic>
      <p:sp>
        <p:nvSpPr>
          <p:cNvPr id="3" name="TextBox 2"/>
          <p:cNvSpPr txBox="1"/>
          <p:nvPr/>
        </p:nvSpPr>
        <p:spPr>
          <a:xfrm>
            <a:off x="2819400" y="114300"/>
            <a:ext cx="11430000" cy="1014730"/>
          </a:xfrm>
          <a:prstGeom prst="rect">
            <a:avLst/>
          </a:prstGeom>
          <a:noFill/>
        </p:spPr>
        <p:txBody>
          <a:bodyPr wrap="square" rtlCol="0">
            <a:spAutoFit/>
          </a:bodyPr>
          <a:lstStyle/>
          <a:p>
            <a:pPr algn="ctr"/>
            <a:r>
              <a:rPr lang="en-US" sz="6000" dirty="0" smtClean="0">
                <a:solidFill>
                  <a:srgbClr val="FF0000"/>
                </a:solidFill>
                <a:latin typeface="Times New Roman" panose="02020603050405020304" pitchFamily="18" charset="0"/>
                <a:cs typeface="Times New Roman" panose="02020603050405020304" pitchFamily="18" charset="0"/>
              </a:rPr>
              <a:t>1. </a:t>
            </a:r>
            <a:r>
              <a:rPr lang="en-US" sz="6000" dirty="0" err="1" smtClean="0">
                <a:solidFill>
                  <a:srgbClr val="FF0000"/>
                </a:solidFill>
                <a:latin typeface="Times New Roman" panose="02020603050405020304" pitchFamily="18" charset="0"/>
                <a:cs typeface="Times New Roman" panose="02020603050405020304" pitchFamily="18" charset="0"/>
              </a:rPr>
              <a:t>Ổn</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định</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tổ</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chức</a:t>
            </a:r>
            <a:r>
              <a:rPr lang="en-US" sz="6000" dirty="0" smtClean="0">
                <a:solidFill>
                  <a:srgbClr val="FF0000"/>
                </a:solidFill>
                <a:latin typeface="Times New Roman" panose="02020603050405020304" pitchFamily="18" charset="0"/>
                <a:cs typeface="Times New Roman" panose="02020603050405020304" pitchFamily="18" charset="0"/>
              </a:rPr>
              <a:t> </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3200400" y="1028700"/>
            <a:ext cx="10822305" cy="923330"/>
          </a:xfrm>
          <a:prstGeom prst="rect">
            <a:avLst/>
          </a:prstGeom>
          <a:noFill/>
        </p:spPr>
        <p:txBody>
          <a:bodyPr wrap="square" rtlCol="0">
            <a:spAutoFit/>
          </a:bodyPr>
          <a:lstStyle/>
          <a:p>
            <a:endParaRPr lang="vi-VN"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5000">
        <p159:morph option="byObject"/>
      </p:transition>
    </mc:Choice>
    <mc:Fallback>
      <p:transition spd="slow"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ổng hợp hơn 60 hình nền slide đẹp nhất - Hình nền máy tí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0" y="4445"/>
            <a:ext cx="18357850" cy="10240010"/>
          </a:xfrm>
          <a:prstGeom prst="rect">
            <a:avLst/>
          </a:prstGeom>
        </p:spPr>
      </p:pic>
      <p:sp>
        <p:nvSpPr>
          <p:cNvPr id="4" name="TextBox 3"/>
          <p:cNvSpPr txBox="1"/>
          <p:nvPr/>
        </p:nvSpPr>
        <p:spPr>
          <a:xfrm>
            <a:off x="3276600" y="5143500"/>
            <a:ext cx="11028997" cy="2585323"/>
          </a:xfrm>
          <a:prstGeom prst="rect">
            <a:avLst/>
          </a:prstGeom>
          <a:noFill/>
        </p:spPr>
        <p:txBody>
          <a:bodyPr wrap="square" rtlCol="0">
            <a:spAutoFit/>
          </a:bodyPr>
          <a:lstStyle/>
          <a:p>
            <a:pPr marL="685800" indent="-685800" algn="ctr">
              <a:buFontTx/>
              <a:buChar char="-"/>
            </a:pPr>
            <a:r>
              <a:rPr lang="vi-VN"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Cô giới thiệu tên </a:t>
            </a:r>
            <a:r>
              <a:rPr lang="en-US" altLang="en-US" sz="5400" dirty="0" err="1"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truyện</a:t>
            </a:r>
            <a:r>
              <a:rPr lang="vi-VN"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altLang="en-US" sz="5400" dirty="0" err="1"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Chú</a:t>
            </a:r>
            <a:r>
              <a:rPr lang="en-US"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altLang="en-US" sz="5400" dirty="0" err="1"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Gấu</a:t>
            </a:r>
            <a:r>
              <a:rPr lang="en-US"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con </a:t>
            </a:r>
            <a:r>
              <a:rPr lang="en-US" altLang="en-US" sz="5400" dirty="0" err="1"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ngoan</a:t>
            </a:r>
            <a:endParaRPr lang="en-US"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a:p>
            <a:pPr algn="ctr"/>
            <a:r>
              <a:rPr lang="vi-VN"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Cô h</a:t>
            </a:r>
            <a:r>
              <a:rPr lang="en-US" sz="5400" dirty="0" err="1"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ỏi</a:t>
            </a:r>
            <a:r>
              <a:rPr 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sz="5400" dirty="0" err="1"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trẻ</a:t>
            </a:r>
            <a:r>
              <a:rPr 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sz="5400" dirty="0" err="1"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tên</a:t>
            </a:r>
            <a:r>
              <a:rPr 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sz="5400" dirty="0" err="1"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câu</a:t>
            </a:r>
            <a:r>
              <a:rPr 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sz="5400" dirty="0" err="1"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truyện</a:t>
            </a:r>
            <a:r>
              <a:rPr 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endParaRPr lang="vi-VN"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p:txBody>
      </p:sp>
      <p:sp>
        <p:nvSpPr>
          <p:cNvPr id="7" name="Text Box 6"/>
          <p:cNvSpPr txBox="1"/>
          <p:nvPr/>
        </p:nvSpPr>
        <p:spPr>
          <a:xfrm>
            <a:off x="3886200" y="2857496"/>
            <a:ext cx="10959465" cy="2308324"/>
          </a:xfrm>
          <a:prstGeom prst="rect">
            <a:avLst/>
          </a:prstGeom>
          <a:noFill/>
        </p:spPr>
        <p:txBody>
          <a:bodyPr wrap="square" rtlCol="0">
            <a:spAutoFit/>
          </a:bodyPr>
          <a:lstStyle/>
          <a:p>
            <a:r>
              <a:rPr lang="vi-VN" altLang="en-US" sz="7200" dirty="0">
                <a:solidFill>
                  <a:srgbClr val="FF0000"/>
                </a:solidFill>
                <a:latin typeface="Times New Roman" panose="02020603050405020304" pitchFamily="18" charset="0"/>
                <a:cs typeface="Times New Roman" panose="02020603050405020304" pitchFamily="18" charset="0"/>
              </a:rPr>
              <a:t>Lần 1</a:t>
            </a:r>
            <a:r>
              <a:rPr lang="vi-VN" altLang="en-US" sz="7200" dirty="0" smtClean="0">
                <a:solidFill>
                  <a:srgbClr val="FF0000"/>
                </a:solidFill>
                <a:latin typeface="Times New Roman" panose="02020603050405020304" pitchFamily="18" charset="0"/>
                <a:cs typeface="Times New Roman" panose="02020603050405020304" pitchFamily="18" charset="0"/>
              </a:rPr>
              <a:t>:</a:t>
            </a:r>
            <a:r>
              <a:rPr lang="en-US" altLang="en-US" sz="7200" dirty="0" smtClean="0">
                <a:solidFill>
                  <a:srgbClr val="FF0000"/>
                </a:solidFill>
                <a:latin typeface="Times New Roman" panose="02020603050405020304" pitchFamily="18" charset="0"/>
                <a:cs typeface="Times New Roman" panose="02020603050405020304" pitchFamily="18" charset="0"/>
              </a:rPr>
              <a:t> </a:t>
            </a:r>
            <a:r>
              <a:rPr lang="en-US" altLang="en-US" sz="7200" dirty="0" err="1" smtClean="0">
                <a:solidFill>
                  <a:srgbClr val="FF0000"/>
                </a:solidFill>
                <a:latin typeface="Times New Roman" panose="02020603050405020304" pitchFamily="18" charset="0"/>
                <a:cs typeface="Times New Roman" panose="02020603050405020304" pitchFamily="18" charset="0"/>
              </a:rPr>
              <a:t>Cô</a:t>
            </a:r>
            <a:r>
              <a:rPr lang="en-US" altLang="en-US" sz="7200" dirty="0" smtClean="0">
                <a:solidFill>
                  <a:srgbClr val="FF0000"/>
                </a:solidFill>
                <a:latin typeface="Times New Roman" panose="02020603050405020304" pitchFamily="18" charset="0"/>
                <a:cs typeface="Times New Roman" panose="02020603050405020304" pitchFamily="18" charset="0"/>
              </a:rPr>
              <a:t> </a:t>
            </a:r>
            <a:r>
              <a:rPr lang="en-US" altLang="en-US" sz="7200" dirty="0" err="1" smtClean="0">
                <a:solidFill>
                  <a:srgbClr val="FF0000"/>
                </a:solidFill>
                <a:latin typeface="Times New Roman" panose="02020603050405020304" pitchFamily="18" charset="0"/>
                <a:cs typeface="Times New Roman" panose="02020603050405020304" pitchFamily="18" charset="0"/>
              </a:rPr>
              <a:t>kể</a:t>
            </a:r>
            <a:r>
              <a:rPr lang="en-US" altLang="en-US" sz="7200" dirty="0" smtClean="0">
                <a:solidFill>
                  <a:srgbClr val="FF0000"/>
                </a:solidFill>
                <a:latin typeface="Times New Roman" panose="02020603050405020304" pitchFamily="18" charset="0"/>
                <a:cs typeface="Times New Roman" panose="02020603050405020304" pitchFamily="18" charset="0"/>
              </a:rPr>
              <a:t> </a:t>
            </a:r>
            <a:r>
              <a:rPr lang="en-US" altLang="en-US" sz="7200" dirty="0" err="1" smtClean="0">
                <a:solidFill>
                  <a:srgbClr val="FF0000"/>
                </a:solidFill>
                <a:latin typeface="Times New Roman" panose="02020603050405020304" pitchFamily="18" charset="0"/>
                <a:cs typeface="Times New Roman" panose="02020603050405020304" pitchFamily="18" charset="0"/>
              </a:rPr>
              <a:t>kết</a:t>
            </a:r>
            <a:r>
              <a:rPr lang="en-US" altLang="en-US" sz="7200" dirty="0" smtClean="0">
                <a:solidFill>
                  <a:srgbClr val="FF0000"/>
                </a:solidFill>
                <a:latin typeface="Times New Roman" panose="02020603050405020304" pitchFamily="18" charset="0"/>
                <a:cs typeface="Times New Roman" panose="02020603050405020304" pitchFamily="18" charset="0"/>
              </a:rPr>
              <a:t> </a:t>
            </a:r>
            <a:r>
              <a:rPr lang="en-US" altLang="en-US" sz="7200" dirty="0" err="1" smtClean="0">
                <a:solidFill>
                  <a:srgbClr val="FF0000"/>
                </a:solidFill>
                <a:latin typeface="Times New Roman" panose="02020603050405020304" pitchFamily="18" charset="0"/>
                <a:cs typeface="Times New Roman" panose="02020603050405020304" pitchFamily="18" charset="0"/>
              </a:rPr>
              <a:t>hợp</a:t>
            </a:r>
            <a:r>
              <a:rPr lang="en-US" altLang="en-US" sz="7200" dirty="0" smtClean="0">
                <a:solidFill>
                  <a:srgbClr val="FF0000"/>
                </a:solidFill>
                <a:latin typeface="Times New Roman" panose="02020603050405020304" pitchFamily="18" charset="0"/>
                <a:cs typeface="Times New Roman" panose="02020603050405020304" pitchFamily="18" charset="0"/>
              </a:rPr>
              <a:t> </a:t>
            </a:r>
            <a:r>
              <a:rPr lang="en-US" altLang="en-US" sz="7200" dirty="0" err="1" smtClean="0">
                <a:solidFill>
                  <a:srgbClr val="FF0000"/>
                </a:solidFill>
                <a:latin typeface="Times New Roman" panose="02020603050405020304" pitchFamily="18" charset="0"/>
                <a:cs typeface="Times New Roman" panose="02020603050405020304" pitchFamily="18" charset="0"/>
              </a:rPr>
              <a:t>cử</a:t>
            </a:r>
            <a:r>
              <a:rPr lang="en-US" altLang="en-US" sz="7200" dirty="0" smtClean="0">
                <a:solidFill>
                  <a:srgbClr val="FF0000"/>
                </a:solidFill>
                <a:latin typeface="Times New Roman" panose="02020603050405020304" pitchFamily="18" charset="0"/>
                <a:cs typeface="Times New Roman" panose="02020603050405020304" pitchFamily="18" charset="0"/>
              </a:rPr>
              <a:t> </a:t>
            </a:r>
            <a:r>
              <a:rPr lang="en-US" altLang="en-US" sz="7200" dirty="0" err="1" smtClean="0">
                <a:solidFill>
                  <a:srgbClr val="FF0000"/>
                </a:solidFill>
                <a:latin typeface="Times New Roman" panose="02020603050405020304" pitchFamily="18" charset="0"/>
                <a:cs typeface="Times New Roman" panose="02020603050405020304" pitchFamily="18" charset="0"/>
              </a:rPr>
              <a:t>chỉ</a:t>
            </a:r>
            <a:r>
              <a:rPr lang="en-US" altLang="en-US" sz="7200" dirty="0" smtClean="0">
                <a:solidFill>
                  <a:srgbClr val="FF0000"/>
                </a:solidFill>
                <a:latin typeface="Times New Roman" panose="02020603050405020304" pitchFamily="18" charset="0"/>
                <a:cs typeface="Times New Roman" panose="02020603050405020304" pitchFamily="18" charset="0"/>
              </a:rPr>
              <a:t>, </a:t>
            </a:r>
            <a:r>
              <a:rPr lang="en-US" altLang="en-US" sz="7200" dirty="0" err="1" smtClean="0">
                <a:solidFill>
                  <a:srgbClr val="FF0000"/>
                </a:solidFill>
                <a:latin typeface="Times New Roman" panose="02020603050405020304" pitchFamily="18" charset="0"/>
                <a:cs typeface="Times New Roman" panose="02020603050405020304" pitchFamily="18" charset="0"/>
              </a:rPr>
              <a:t>điệu</a:t>
            </a:r>
            <a:r>
              <a:rPr lang="en-US" altLang="en-US" sz="7200" dirty="0" smtClean="0">
                <a:solidFill>
                  <a:srgbClr val="FF0000"/>
                </a:solidFill>
                <a:latin typeface="Times New Roman" panose="02020603050405020304" pitchFamily="18" charset="0"/>
                <a:cs typeface="Times New Roman" panose="02020603050405020304" pitchFamily="18" charset="0"/>
              </a:rPr>
              <a:t> </a:t>
            </a:r>
            <a:r>
              <a:rPr lang="en-US" altLang="en-US" sz="7200" dirty="0" err="1" smtClean="0">
                <a:solidFill>
                  <a:srgbClr val="FF0000"/>
                </a:solidFill>
                <a:latin typeface="Times New Roman" panose="02020603050405020304" pitchFamily="18" charset="0"/>
                <a:cs typeface="Times New Roman" panose="02020603050405020304" pitchFamily="18" charset="0"/>
              </a:rPr>
              <a:t>bộ</a:t>
            </a:r>
            <a:r>
              <a:rPr lang="en-US" altLang="en-US" sz="7200" dirty="0" smtClean="0">
                <a:solidFill>
                  <a:srgbClr val="FF0000"/>
                </a:solidFill>
                <a:latin typeface="Times New Roman" panose="02020603050405020304" pitchFamily="18" charset="0"/>
                <a:cs typeface="Times New Roman" panose="02020603050405020304" pitchFamily="18" charset="0"/>
              </a:rPr>
              <a:t>, </a:t>
            </a:r>
            <a:r>
              <a:rPr lang="en-US" altLang="en-US" sz="7200" dirty="0" err="1" smtClean="0">
                <a:solidFill>
                  <a:srgbClr val="FF0000"/>
                </a:solidFill>
                <a:latin typeface="Times New Roman" panose="02020603050405020304" pitchFamily="18" charset="0"/>
                <a:cs typeface="Times New Roman" panose="02020603050405020304" pitchFamily="18" charset="0"/>
              </a:rPr>
              <a:t>nét</a:t>
            </a:r>
            <a:r>
              <a:rPr lang="en-US" altLang="en-US" sz="7200" dirty="0" smtClean="0">
                <a:solidFill>
                  <a:srgbClr val="FF0000"/>
                </a:solidFill>
                <a:latin typeface="Times New Roman" panose="02020603050405020304" pitchFamily="18" charset="0"/>
                <a:cs typeface="Times New Roman" panose="02020603050405020304" pitchFamily="18" charset="0"/>
              </a:rPr>
              <a:t> </a:t>
            </a:r>
            <a:r>
              <a:rPr lang="en-US" altLang="en-US" sz="7200" dirty="0" err="1" smtClean="0">
                <a:solidFill>
                  <a:srgbClr val="FF0000"/>
                </a:solidFill>
                <a:latin typeface="Times New Roman" panose="02020603050405020304" pitchFamily="18" charset="0"/>
                <a:cs typeface="Times New Roman" panose="02020603050405020304" pitchFamily="18" charset="0"/>
              </a:rPr>
              <a:t>mặt</a:t>
            </a:r>
            <a:r>
              <a:rPr lang="en-US" altLang="en-US" sz="7200" dirty="0" smtClean="0">
                <a:solidFill>
                  <a:srgbClr val="FF0000"/>
                </a:solidFill>
                <a:latin typeface="Times New Roman" panose="02020603050405020304" pitchFamily="18" charset="0"/>
                <a:cs typeface="Times New Roman" panose="02020603050405020304" pitchFamily="18" charset="0"/>
              </a:rPr>
              <a:t> </a:t>
            </a:r>
            <a:endParaRPr lang="vi-VN" altLang="en-US" sz="7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342955"/>
            <a:ext cx="15925800" cy="882015"/>
          </a:xfrm>
          <a:prstGeom prst="rect">
            <a:avLst/>
          </a:prstGeom>
          <a:noFill/>
        </p:spPr>
        <p:txBody>
          <a:bodyPr wrap="square">
            <a:spAutoFit/>
          </a:bodyPr>
          <a:lstStyle/>
          <a:p>
            <a:pPr algn="ctr">
              <a:lnSpc>
                <a:spcPts val="6165"/>
              </a:lnSpc>
              <a:spcBef>
                <a:spcPct val="0"/>
              </a:spcBef>
            </a:pPr>
            <a:r>
              <a:rPr lang="vi-VN" sz="6600" b="1" dirty="0">
                <a:solidFill>
                  <a:srgbClr val="FF0000"/>
                </a:solidFill>
                <a:latin typeface="Times New Roman" panose="02020603050405020304" pitchFamily="18" charset="0"/>
                <a:ea typeface="Handyman"/>
                <a:cs typeface="Times New Roman" panose="02020603050405020304" pitchFamily="18" charset="0"/>
                <a:sym typeface="Handyman"/>
              </a:rPr>
              <a:t>Lần 2: Cô </a:t>
            </a:r>
            <a:r>
              <a:rPr lang="en-US" sz="6600" b="1" dirty="0" err="1" smtClean="0">
                <a:solidFill>
                  <a:srgbClr val="FF0000"/>
                </a:solidFill>
                <a:latin typeface="Times New Roman" panose="02020603050405020304" pitchFamily="18" charset="0"/>
                <a:ea typeface="Handyman"/>
                <a:cs typeface="Times New Roman" panose="02020603050405020304" pitchFamily="18" charset="0"/>
                <a:sym typeface="Handyman"/>
              </a:rPr>
              <a:t>kể</a:t>
            </a:r>
            <a:r>
              <a:rPr lang="vi-VN" sz="6600" b="1" dirty="0" smtClean="0">
                <a:solidFill>
                  <a:srgbClr val="FF0000"/>
                </a:solidFill>
                <a:latin typeface="Times New Roman" panose="02020603050405020304" pitchFamily="18" charset="0"/>
                <a:ea typeface="Handyman"/>
                <a:cs typeface="Times New Roman" panose="02020603050405020304" pitchFamily="18" charset="0"/>
                <a:sym typeface="Handyman"/>
              </a:rPr>
              <a:t> </a:t>
            </a:r>
            <a:r>
              <a:rPr lang="en-US" sz="6600" b="1" dirty="0" err="1" smtClean="0">
                <a:solidFill>
                  <a:srgbClr val="FF0000"/>
                </a:solidFill>
                <a:latin typeface="Times New Roman" panose="02020603050405020304" pitchFamily="18" charset="0"/>
                <a:ea typeface="Handyman"/>
                <a:cs typeface="Times New Roman" panose="02020603050405020304" pitchFamily="18" charset="0"/>
                <a:sym typeface="Handyman"/>
              </a:rPr>
              <a:t>kết</a:t>
            </a:r>
            <a:r>
              <a:rPr lang="en-US" sz="6600" b="1" dirty="0" smtClean="0">
                <a:solidFill>
                  <a:srgbClr val="FF0000"/>
                </a:solidFill>
                <a:latin typeface="Times New Roman" panose="02020603050405020304" pitchFamily="18" charset="0"/>
                <a:ea typeface="Handyman"/>
                <a:cs typeface="Times New Roman" panose="02020603050405020304" pitchFamily="18" charset="0"/>
                <a:sym typeface="Handyman"/>
              </a:rPr>
              <a:t> </a:t>
            </a:r>
            <a:r>
              <a:rPr lang="en-US" sz="6600" b="1" dirty="0" err="1" smtClean="0">
                <a:solidFill>
                  <a:srgbClr val="FF0000"/>
                </a:solidFill>
                <a:latin typeface="Times New Roman" panose="02020603050405020304" pitchFamily="18" charset="0"/>
                <a:ea typeface="Handyman"/>
                <a:cs typeface="Times New Roman" panose="02020603050405020304" pitchFamily="18" charset="0"/>
                <a:sym typeface="Handyman"/>
              </a:rPr>
              <a:t>hợp</a:t>
            </a:r>
            <a:r>
              <a:rPr lang="en-US" sz="6600" b="1" dirty="0" smtClean="0">
                <a:solidFill>
                  <a:srgbClr val="FF0000"/>
                </a:solidFill>
                <a:latin typeface="Times New Roman" panose="02020603050405020304" pitchFamily="18" charset="0"/>
                <a:ea typeface="Handyman"/>
                <a:cs typeface="Times New Roman" panose="02020603050405020304" pitchFamily="18" charset="0"/>
                <a:sym typeface="Handyman"/>
              </a:rPr>
              <a:t> </a:t>
            </a:r>
            <a:r>
              <a:rPr lang="en-US" sz="6600" b="1" dirty="0" err="1" smtClean="0">
                <a:solidFill>
                  <a:srgbClr val="FF0000"/>
                </a:solidFill>
                <a:latin typeface="Times New Roman" panose="02020603050405020304" pitchFamily="18" charset="0"/>
                <a:ea typeface="Handyman"/>
                <a:cs typeface="Times New Roman" panose="02020603050405020304" pitchFamily="18" charset="0"/>
                <a:sym typeface="Handyman"/>
              </a:rPr>
              <a:t>tranh</a:t>
            </a:r>
            <a:r>
              <a:rPr lang="en-US" sz="6600" b="1" dirty="0" smtClean="0">
                <a:solidFill>
                  <a:srgbClr val="FF0000"/>
                </a:solidFill>
                <a:latin typeface="Times New Roman" panose="02020603050405020304" pitchFamily="18" charset="0"/>
                <a:ea typeface="Handyman"/>
                <a:cs typeface="Times New Roman" panose="02020603050405020304" pitchFamily="18" charset="0"/>
                <a:sym typeface="Handyman"/>
              </a:rPr>
              <a:t> minh </a:t>
            </a:r>
            <a:r>
              <a:rPr lang="en-US" sz="6600" b="1" dirty="0" err="1" smtClean="0">
                <a:solidFill>
                  <a:srgbClr val="FF0000"/>
                </a:solidFill>
                <a:latin typeface="Times New Roman" panose="02020603050405020304" pitchFamily="18" charset="0"/>
                <a:ea typeface="Handyman"/>
                <a:cs typeface="Times New Roman" panose="02020603050405020304" pitchFamily="18" charset="0"/>
                <a:sym typeface="Handyman"/>
              </a:rPr>
              <a:t>họa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9700"/>
            <a:ext cx="18288000" cy="88773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699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42" y="0"/>
            <a:ext cx="18251358" cy="10287000"/>
          </a:xfrm>
          <a:prstGeom prst="rect">
            <a:avLst/>
          </a:prstGeom>
        </p:spPr>
      </p:pic>
      <p:sp>
        <p:nvSpPr>
          <p:cNvPr id="6" name="Rectangle 5"/>
          <p:cNvSpPr/>
          <p:nvPr/>
        </p:nvSpPr>
        <p:spPr>
          <a:xfrm>
            <a:off x="1524000" y="7810500"/>
            <a:ext cx="6758132" cy="1815882"/>
          </a:xfrm>
          <a:prstGeom prst="rect">
            <a:avLst/>
          </a:prstGeom>
          <a:noFill/>
        </p:spPr>
        <p:txBody>
          <a:bodyPr wrap="none" lIns="91440" tIns="45720" rIns="91440" bIns="45720">
            <a:spAutoFit/>
          </a:bodyPr>
          <a:lstStyle/>
          <a:p>
            <a:r>
              <a:rPr lang="en-US" sz="2800" b="1" dirty="0" err="1" smtClean="0">
                <a:solidFill>
                  <a:srgbClr val="FF0000"/>
                </a:solidFill>
                <a:latin typeface="+mj-lt"/>
              </a:rPr>
              <a:t>Gấu</a:t>
            </a:r>
            <a:r>
              <a:rPr lang="en-US" sz="2800" b="1" dirty="0" smtClean="0">
                <a:solidFill>
                  <a:srgbClr val="FF0000"/>
                </a:solidFill>
                <a:latin typeface="+mj-lt"/>
              </a:rPr>
              <a:t> con </a:t>
            </a:r>
            <a:r>
              <a:rPr lang="en-US" sz="2800" b="1" dirty="0" err="1" smtClean="0">
                <a:solidFill>
                  <a:srgbClr val="FF0000"/>
                </a:solidFill>
                <a:latin typeface="+mj-lt"/>
              </a:rPr>
              <a:t>mang</a:t>
            </a:r>
            <a:r>
              <a:rPr lang="en-US" sz="2800" b="1" dirty="0" smtClean="0">
                <a:solidFill>
                  <a:srgbClr val="FF0000"/>
                </a:solidFill>
                <a:latin typeface="+mj-lt"/>
              </a:rPr>
              <a:t> </a:t>
            </a:r>
            <a:r>
              <a:rPr lang="en-US" sz="2800" b="1" dirty="0" err="1" smtClean="0">
                <a:solidFill>
                  <a:srgbClr val="FF0000"/>
                </a:solidFill>
                <a:latin typeface="+mj-lt"/>
              </a:rPr>
              <a:t>quả</a:t>
            </a:r>
            <a:r>
              <a:rPr lang="en-US" sz="2800" b="1" dirty="0" smtClean="0">
                <a:solidFill>
                  <a:srgbClr val="FF0000"/>
                </a:solidFill>
                <a:latin typeface="+mj-lt"/>
              </a:rPr>
              <a:t> </a:t>
            </a:r>
            <a:r>
              <a:rPr lang="en-US" sz="2800" b="1" dirty="0" err="1" smtClean="0">
                <a:solidFill>
                  <a:srgbClr val="FF0000"/>
                </a:solidFill>
                <a:latin typeface="+mj-lt"/>
              </a:rPr>
              <a:t>lê</a:t>
            </a:r>
            <a:r>
              <a:rPr lang="en-US" sz="2800" b="1" dirty="0" smtClean="0">
                <a:solidFill>
                  <a:srgbClr val="FF0000"/>
                </a:solidFill>
                <a:latin typeface="+mj-lt"/>
              </a:rPr>
              <a:t> to </a:t>
            </a:r>
            <a:r>
              <a:rPr lang="en-US" sz="2800" b="1" dirty="0" err="1" smtClean="0">
                <a:solidFill>
                  <a:srgbClr val="FF0000"/>
                </a:solidFill>
                <a:latin typeface="+mj-lt"/>
              </a:rPr>
              <a:t>thứ</a:t>
            </a:r>
            <a:r>
              <a:rPr lang="en-US" sz="2800" b="1" dirty="0" smtClean="0">
                <a:solidFill>
                  <a:srgbClr val="FF0000"/>
                </a:solidFill>
                <a:latin typeface="+mj-lt"/>
              </a:rPr>
              <a:t> </a:t>
            </a:r>
            <a:r>
              <a:rPr lang="en-US" sz="2800" b="1" dirty="0" err="1" smtClean="0">
                <a:solidFill>
                  <a:srgbClr val="FF0000"/>
                </a:solidFill>
                <a:latin typeface="+mj-lt"/>
              </a:rPr>
              <a:t>nhì</a:t>
            </a:r>
            <a:r>
              <a:rPr lang="en-US" sz="2800" b="1" dirty="0" smtClean="0">
                <a:solidFill>
                  <a:srgbClr val="FF0000"/>
                </a:solidFill>
                <a:latin typeface="+mj-lt"/>
              </a:rPr>
              <a:t> </a:t>
            </a:r>
            <a:r>
              <a:rPr lang="en-US" sz="2800" b="1" dirty="0" err="1" smtClean="0">
                <a:solidFill>
                  <a:srgbClr val="FF0000"/>
                </a:solidFill>
                <a:latin typeface="+mj-lt"/>
              </a:rPr>
              <a:t>đưa</a:t>
            </a:r>
            <a:r>
              <a:rPr lang="en-US" sz="2800" b="1" dirty="0" smtClean="0">
                <a:solidFill>
                  <a:srgbClr val="FF0000"/>
                </a:solidFill>
                <a:latin typeface="+mj-lt"/>
              </a:rPr>
              <a:t> </a:t>
            </a:r>
            <a:r>
              <a:rPr lang="en-US" sz="2800" b="1" dirty="0" err="1" smtClean="0">
                <a:solidFill>
                  <a:srgbClr val="FF0000"/>
                </a:solidFill>
                <a:latin typeface="+mj-lt"/>
              </a:rPr>
              <a:t>cho</a:t>
            </a:r>
            <a:r>
              <a:rPr lang="en-US" sz="2800" b="1" dirty="0" smtClean="0">
                <a:solidFill>
                  <a:srgbClr val="FF0000"/>
                </a:solidFill>
                <a:latin typeface="+mj-lt"/>
              </a:rPr>
              <a:t> </a:t>
            </a:r>
            <a:r>
              <a:rPr lang="en-US" sz="2800" b="1" dirty="0" err="1" smtClean="0">
                <a:solidFill>
                  <a:srgbClr val="FF0000"/>
                </a:solidFill>
                <a:latin typeface="+mj-lt"/>
              </a:rPr>
              <a:t>mẹ</a:t>
            </a:r>
            <a:endParaRPr lang="en-US" sz="2800" b="1" dirty="0" smtClean="0">
              <a:solidFill>
                <a:srgbClr val="FF0000"/>
              </a:solidFill>
              <a:latin typeface="+mj-lt"/>
            </a:endParaRPr>
          </a:p>
          <a:p>
            <a:r>
              <a:rPr lang="en-US" sz="2800" b="1" dirty="0" err="1" smtClean="0">
                <a:solidFill>
                  <a:srgbClr val="FF0000"/>
                </a:solidFill>
                <a:latin typeface="+mj-lt"/>
              </a:rPr>
              <a:t>Mẹ</a:t>
            </a:r>
            <a:r>
              <a:rPr lang="en-US" sz="2800" b="1" dirty="0" smtClean="0">
                <a:solidFill>
                  <a:srgbClr val="FF0000"/>
                </a:solidFill>
                <a:latin typeface="+mj-lt"/>
              </a:rPr>
              <a:t> </a:t>
            </a:r>
            <a:r>
              <a:rPr lang="en-US" sz="2800" b="1" dirty="0" err="1" smtClean="0">
                <a:solidFill>
                  <a:srgbClr val="FF0000"/>
                </a:solidFill>
                <a:latin typeface="+mj-lt"/>
              </a:rPr>
              <a:t>cũng</a:t>
            </a:r>
            <a:r>
              <a:rPr lang="en-US" sz="2800" b="1" dirty="0" smtClean="0">
                <a:solidFill>
                  <a:srgbClr val="FF0000"/>
                </a:solidFill>
                <a:latin typeface="+mj-lt"/>
              </a:rPr>
              <a:t> </a:t>
            </a:r>
            <a:r>
              <a:rPr lang="en-US" sz="2800" b="1" dirty="0" err="1" smtClean="0">
                <a:solidFill>
                  <a:srgbClr val="FF0000"/>
                </a:solidFill>
                <a:latin typeface="+mj-lt"/>
              </a:rPr>
              <a:t>rất</a:t>
            </a:r>
            <a:r>
              <a:rPr lang="en-US" sz="2800" b="1" dirty="0" smtClean="0">
                <a:solidFill>
                  <a:srgbClr val="FF0000"/>
                </a:solidFill>
                <a:latin typeface="+mj-lt"/>
              </a:rPr>
              <a:t> </a:t>
            </a:r>
            <a:r>
              <a:rPr lang="en-US" sz="2800" b="1" dirty="0" err="1" smtClean="0">
                <a:solidFill>
                  <a:srgbClr val="FF0000"/>
                </a:solidFill>
                <a:latin typeface="+mj-lt"/>
              </a:rPr>
              <a:t>vui</a:t>
            </a:r>
            <a:r>
              <a:rPr lang="en-US" sz="2800" b="1" dirty="0" smtClean="0">
                <a:solidFill>
                  <a:srgbClr val="FF0000"/>
                </a:solidFill>
                <a:latin typeface="+mj-lt"/>
              </a:rPr>
              <a:t>, </a:t>
            </a:r>
            <a:r>
              <a:rPr lang="en-US" sz="2800" b="1" dirty="0" err="1" smtClean="0">
                <a:solidFill>
                  <a:srgbClr val="FF0000"/>
                </a:solidFill>
                <a:latin typeface="+mj-lt"/>
              </a:rPr>
              <a:t>ôm</a:t>
            </a:r>
            <a:r>
              <a:rPr lang="en-US" sz="2800" b="1" dirty="0" smtClean="0">
                <a:solidFill>
                  <a:srgbClr val="FF0000"/>
                </a:solidFill>
                <a:latin typeface="+mj-lt"/>
              </a:rPr>
              <a:t> hon </a:t>
            </a:r>
            <a:r>
              <a:rPr lang="en-US" sz="2800" b="1" dirty="0" err="1" smtClean="0">
                <a:solidFill>
                  <a:srgbClr val="FF0000"/>
                </a:solidFill>
                <a:latin typeface="+mj-lt"/>
              </a:rPr>
              <a:t>Gấu</a:t>
            </a:r>
            <a:r>
              <a:rPr lang="en-US" sz="2800" b="1" dirty="0" smtClean="0">
                <a:solidFill>
                  <a:srgbClr val="FF0000"/>
                </a:solidFill>
                <a:latin typeface="+mj-lt"/>
              </a:rPr>
              <a:t> con </a:t>
            </a:r>
            <a:r>
              <a:rPr lang="en-US" sz="2800" b="1" dirty="0" err="1" smtClean="0">
                <a:solidFill>
                  <a:srgbClr val="FF0000"/>
                </a:solidFill>
                <a:latin typeface="+mj-lt"/>
              </a:rPr>
              <a:t>và</a:t>
            </a:r>
            <a:r>
              <a:rPr lang="en-US" sz="2800" b="1" dirty="0" smtClean="0">
                <a:solidFill>
                  <a:srgbClr val="FF0000"/>
                </a:solidFill>
                <a:latin typeface="+mj-lt"/>
              </a:rPr>
              <a:t> </a:t>
            </a:r>
            <a:r>
              <a:rPr lang="en-US" sz="2800" b="1" dirty="0" err="1" smtClean="0">
                <a:solidFill>
                  <a:srgbClr val="FF0000"/>
                </a:solidFill>
                <a:latin typeface="+mj-lt"/>
              </a:rPr>
              <a:t>bảo</a:t>
            </a:r>
            <a:r>
              <a:rPr lang="en-US" sz="2800" b="1" dirty="0" smtClean="0">
                <a:solidFill>
                  <a:srgbClr val="FF0000"/>
                </a:solidFill>
                <a:latin typeface="+mj-lt"/>
              </a:rPr>
              <a:t>:</a:t>
            </a:r>
          </a:p>
          <a:p>
            <a:r>
              <a:rPr lang="en-US" sz="2800" b="1" dirty="0" err="1" smtClean="0">
                <a:solidFill>
                  <a:srgbClr val="FF0000"/>
                </a:solidFill>
                <a:latin typeface="+mj-lt"/>
              </a:rPr>
              <a:t>Gấu</a:t>
            </a:r>
            <a:r>
              <a:rPr lang="en-US" sz="2800" b="1" dirty="0" smtClean="0">
                <a:solidFill>
                  <a:srgbClr val="FF0000"/>
                </a:solidFill>
                <a:latin typeface="+mj-lt"/>
              </a:rPr>
              <a:t> </a:t>
            </a:r>
            <a:r>
              <a:rPr lang="en-US" sz="2800" b="1" dirty="0" err="1" smtClean="0">
                <a:solidFill>
                  <a:srgbClr val="FF0000"/>
                </a:solidFill>
                <a:latin typeface="+mj-lt"/>
              </a:rPr>
              <a:t>của</a:t>
            </a:r>
            <a:r>
              <a:rPr lang="en-US" sz="2800" b="1" dirty="0" smtClean="0">
                <a:solidFill>
                  <a:srgbClr val="FF0000"/>
                </a:solidFill>
                <a:latin typeface="+mj-lt"/>
              </a:rPr>
              <a:t> </a:t>
            </a:r>
            <a:r>
              <a:rPr lang="en-US" sz="2800" b="1" dirty="0" err="1" smtClean="0">
                <a:solidFill>
                  <a:srgbClr val="FF0000"/>
                </a:solidFill>
                <a:latin typeface="+mj-lt"/>
              </a:rPr>
              <a:t>mẹ</a:t>
            </a:r>
            <a:r>
              <a:rPr lang="en-US" sz="2800" b="1" dirty="0" smtClean="0">
                <a:solidFill>
                  <a:srgbClr val="FF0000"/>
                </a:solidFill>
                <a:latin typeface="+mj-lt"/>
              </a:rPr>
              <a:t> </a:t>
            </a:r>
            <a:r>
              <a:rPr lang="en-US" sz="2800" b="1" dirty="0" err="1" smtClean="0">
                <a:solidFill>
                  <a:srgbClr val="FF0000"/>
                </a:solidFill>
                <a:latin typeface="+mj-lt"/>
              </a:rPr>
              <a:t>thật</a:t>
            </a:r>
            <a:r>
              <a:rPr lang="en-US" sz="2800" b="1" dirty="0" smtClean="0">
                <a:solidFill>
                  <a:srgbClr val="FF0000"/>
                </a:solidFill>
                <a:latin typeface="+mj-lt"/>
              </a:rPr>
              <a:t> </a:t>
            </a:r>
            <a:r>
              <a:rPr lang="en-US" sz="2800" b="1" dirty="0" err="1" smtClean="0">
                <a:solidFill>
                  <a:srgbClr val="FF0000"/>
                </a:solidFill>
                <a:latin typeface="+mj-lt"/>
              </a:rPr>
              <a:t>ngoan</a:t>
            </a:r>
            <a:r>
              <a:rPr lang="en-US" sz="2800" b="1" dirty="0" smtClean="0">
                <a:solidFill>
                  <a:srgbClr val="FF0000"/>
                </a:solidFill>
                <a:latin typeface="+mj-lt"/>
              </a:rPr>
              <a:t>, </a:t>
            </a:r>
          </a:p>
          <a:p>
            <a:r>
              <a:rPr lang="en-US" sz="2800" b="1" dirty="0" err="1" smtClean="0">
                <a:solidFill>
                  <a:srgbClr val="FF0000"/>
                </a:solidFill>
                <a:latin typeface="+mj-lt"/>
              </a:rPr>
              <a:t>Mẹ</a:t>
            </a:r>
            <a:r>
              <a:rPr lang="en-US" sz="2800" b="1" dirty="0" smtClean="0">
                <a:solidFill>
                  <a:srgbClr val="FF0000"/>
                </a:solidFill>
                <a:latin typeface="+mj-lt"/>
              </a:rPr>
              <a:t> </a:t>
            </a:r>
            <a:r>
              <a:rPr lang="en-US" sz="2800" b="1" dirty="0" err="1" smtClean="0">
                <a:solidFill>
                  <a:srgbClr val="FF0000"/>
                </a:solidFill>
                <a:latin typeface="+mj-lt"/>
              </a:rPr>
              <a:t>thương</a:t>
            </a:r>
            <a:r>
              <a:rPr lang="en-US" sz="2800" b="1" dirty="0" smtClean="0">
                <a:solidFill>
                  <a:srgbClr val="FF0000"/>
                </a:solidFill>
                <a:latin typeface="+mj-lt"/>
              </a:rPr>
              <a:t> </a:t>
            </a:r>
            <a:r>
              <a:rPr lang="en-US" sz="2800" b="1" dirty="0" err="1" smtClean="0">
                <a:solidFill>
                  <a:srgbClr val="FF0000"/>
                </a:solidFill>
                <a:latin typeface="+mj-lt"/>
              </a:rPr>
              <a:t>nhất</a:t>
            </a:r>
            <a:r>
              <a:rPr lang="en-US" sz="2800" b="1" dirty="0" smtClean="0">
                <a:solidFill>
                  <a:srgbClr val="FF0000"/>
                </a:solidFill>
                <a:latin typeface="+mj-lt"/>
              </a:rPr>
              <a:t> </a:t>
            </a:r>
            <a:r>
              <a:rPr lang="en-US" sz="2800" b="1" dirty="0" err="1" smtClean="0">
                <a:solidFill>
                  <a:srgbClr val="FF0000"/>
                </a:solidFill>
                <a:latin typeface="+mj-lt"/>
              </a:rPr>
              <a:t>nhà</a:t>
            </a:r>
            <a:r>
              <a:rPr lang="en-US" sz="2800" b="1" dirty="0">
                <a:solidFill>
                  <a:srgbClr val="FF0000"/>
                </a:solidFill>
                <a:latin typeface="+mj-lt"/>
              </a:rPr>
              <a:t>!</a:t>
            </a:r>
            <a:endParaRPr lang="en-US" sz="2800" b="1" dirty="0" smtClean="0">
              <a:solidFill>
                <a:srgbClr val="FF0000"/>
              </a:solidFill>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629900"/>
          </a:xfrm>
          <a:prstGeom prst="rect">
            <a:avLst/>
          </a:prstGeom>
        </p:spPr>
      </p:pic>
      <p:sp>
        <p:nvSpPr>
          <p:cNvPr id="6" name="Rectangle 5"/>
          <p:cNvSpPr/>
          <p:nvPr/>
        </p:nvSpPr>
        <p:spPr>
          <a:xfrm>
            <a:off x="12344400" y="800100"/>
            <a:ext cx="6457369" cy="2246769"/>
          </a:xfrm>
          <a:prstGeom prst="rect">
            <a:avLst/>
          </a:prstGeom>
          <a:noFill/>
        </p:spPr>
        <p:txBody>
          <a:bodyPr wrap="square" lIns="91440" tIns="45720" rIns="91440" bIns="45720">
            <a:spAutoFit/>
          </a:bodyPr>
          <a:lstStyle/>
          <a:p>
            <a:r>
              <a:rPr lang="en-US" sz="2800" b="1" dirty="0" err="1" smtClean="0">
                <a:solidFill>
                  <a:srgbClr val="FF0000"/>
                </a:solidFill>
                <a:latin typeface="+mj-lt"/>
              </a:rPr>
              <a:t>Gấu</a:t>
            </a:r>
            <a:r>
              <a:rPr lang="en-US" sz="2800" b="1" dirty="0" smtClean="0">
                <a:solidFill>
                  <a:srgbClr val="FF0000"/>
                </a:solidFill>
                <a:latin typeface="+mj-lt"/>
              </a:rPr>
              <a:t> con </a:t>
            </a:r>
            <a:r>
              <a:rPr lang="en-US" sz="2800" b="1" dirty="0" err="1" smtClean="0">
                <a:solidFill>
                  <a:srgbClr val="FF0000"/>
                </a:solidFill>
                <a:latin typeface="+mj-lt"/>
              </a:rPr>
              <a:t>lại</a:t>
            </a:r>
            <a:r>
              <a:rPr lang="en-US" sz="2800" b="1" dirty="0" smtClean="0">
                <a:solidFill>
                  <a:srgbClr val="FF0000"/>
                </a:solidFill>
                <a:latin typeface="+mj-lt"/>
              </a:rPr>
              <a:t> </a:t>
            </a:r>
            <a:r>
              <a:rPr lang="en-US" sz="2800" b="1" dirty="0" err="1" smtClean="0">
                <a:solidFill>
                  <a:srgbClr val="FF0000"/>
                </a:solidFill>
                <a:latin typeface="+mj-lt"/>
              </a:rPr>
              <a:t>chọn</a:t>
            </a:r>
            <a:r>
              <a:rPr lang="en-US" sz="2800" b="1" dirty="0" smtClean="0">
                <a:solidFill>
                  <a:srgbClr val="FF0000"/>
                </a:solidFill>
                <a:latin typeface="+mj-lt"/>
              </a:rPr>
              <a:t> </a:t>
            </a:r>
            <a:r>
              <a:rPr lang="en-US" sz="2800" b="1" dirty="0" err="1" smtClean="0">
                <a:solidFill>
                  <a:srgbClr val="FF0000"/>
                </a:solidFill>
                <a:latin typeface="+mj-lt"/>
              </a:rPr>
              <a:t>quả</a:t>
            </a:r>
            <a:r>
              <a:rPr lang="en-US" sz="2800" b="1" dirty="0" smtClean="0">
                <a:solidFill>
                  <a:srgbClr val="FF0000"/>
                </a:solidFill>
                <a:latin typeface="+mj-lt"/>
              </a:rPr>
              <a:t> </a:t>
            </a:r>
            <a:r>
              <a:rPr lang="en-US" sz="2800" b="1" dirty="0" err="1" smtClean="0">
                <a:solidFill>
                  <a:srgbClr val="FF0000"/>
                </a:solidFill>
                <a:latin typeface="+mj-lt"/>
              </a:rPr>
              <a:t>lê</a:t>
            </a:r>
            <a:r>
              <a:rPr lang="en-US" sz="2800" b="1" dirty="0" smtClean="0">
                <a:solidFill>
                  <a:srgbClr val="FF0000"/>
                </a:solidFill>
                <a:latin typeface="+mj-lt"/>
              </a:rPr>
              <a:t> to </a:t>
            </a:r>
            <a:r>
              <a:rPr lang="en-US" sz="2800" b="1" dirty="0" err="1" smtClean="0">
                <a:solidFill>
                  <a:srgbClr val="FF0000"/>
                </a:solidFill>
                <a:latin typeface="+mj-lt"/>
              </a:rPr>
              <a:t>thứ</a:t>
            </a:r>
            <a:r>
              <a:rPr lang="en-US" sz="2800" b="1" dirty="0" smtClean="0">
                <a:solidFill>
                  <a:srgbClr val="FF0000"/>
                </a:solidFill>
                <a:latin typeface="+mj-lt"/>
              </a:rPr>
              <a:t> </a:t>
            </a:r>
            <a:r>
              <a:rPr lang="en-US" sz="2800" b="1" dirty="0" err="1" smtClean="0">
                <a:solidFill>
                  <a:srgbClr val="FF0000"/>
                </a:solidFill>
                <a:latin typeface="+mj-lt"/>
              </a:rPr>
              <a:t>ba</a:t>
            </a:r>
            <a:r>
              <a:rPr lang="en-US" sz="2800" b="1" dirty="0" smtClean="0">
                <a:solidFill>
                  <a:srgbClr val="FF0000"/>
                </a:solidFill>
                <a:latin typeface="+mj-lt"/>
              </a:rPr>
              <a:t> </a:t>
            </a:r>
          </a:p>
          <a:p>
            <a:r>
              <a:rPr lang="en-US" sz="2800" b="1" dirty="0" err="1" smtClean="0">
                <a:solidFill>
                  <a:srgbClr val="FF0000"/>
                </a:solidFill>
                <a:latin typeface="+mj-lt"/>
              </a:rPr>
              <a:t>mang</a:t>
            </a:r>
            <a:r>
              <a:rPr lang="en-US" sz="2800" b="1" dirty="0" smtClean="0">
                <a:solidFill>
                  <a:srgbClr val="FF0000"/>
                </a:solidFill>
                <a:latin typeface="+mj-lt"/>
              </a:rPr>
              <a:t> </a:t>
            </a:r>
            <a:r>
              <a:rPr lang="en-US" sz="2800" b="1" dirty="0" err="1" smtClean="0">
                <a:solidFill>
                  <a:srgbClr val="FF0000"/>
                </a:solidFill>
                <a:latin typeface="+mj-lt"/>
              </a:rPr>
              <a:t>đến</a:t>
            </a:r>
            <a:r>
              <a:rPr lang="en-US" sz="2800" b="1" dirty="0" smtClean="0">
                <a:solidFill>
                  <a:srgbClr val="FF0000"/>
                </a:solidFill>
                <a:latin typeface="+mj-lt"/>
              </a:rPr>
              <a:t> </a:t>
            </a:r>
            <a:r>
              <a:rPr lang="en-US" sz="2800" b="1" dirty="0" err="1" smtClean="0">
                <a:solidFill>
                  <a:srgbClr val="FF0000"/>
                </a:solidFill>
                <a:latin typeface="+mj-lt"/>
              </a:rPr>
              <a:t>cho</a:t>
            </a:r>
            <a:r>
              <a:rPr lang="en-US" sz="2800" b="1" dirty="0" smtClean="0">
                <a:solidFill>
                  <a:srgbClr val="FF0000"/>
                </a:solidFill>
                <a:latin typeface="+mj-lt"/>
              </a:rPr>
              <a:t> </a:t>
            </a:r>
            <a:r>
              <a:rPr lang="en-US" sz="2800" b="1" dirty="0" err="1" smtClean="0">
                <a:solidFill>
                  <a:srgbClr val="FF0000"/>
                </a:solidFill>
                <a:latin typeface="+mj-lt"/>
              </a:rPr>
              <a:t>Gấu</a:t>
            </a:r>
            <a:r>
              <a:rPr lang="en-US" sz="2800" b="1" dirty="0" smtClean="0">
                <a:solidFill>
                  <a:srgbClr val="FF0000"/>
                </a:solidFill>
                <a:latin typeface="+mj-lt"/>
              </a:rPr>
              <a:t> </a:t>
            </a:r>
            <a:r>
              <a:rPr lang="en-US" sz="2800" b="1" dirty="0" err="1" smtClean="0">
                <a:solidFill>
                  <a:srgbClr val="FF0000"/>
                </a:solidFill>
                <a:latin typeface="+mj-lt"/>
              </a:rPr>
              <a:t>em</a:t>
            </a:r>
            <a:endParaRPr lang="en-US" sz="2800" b="1" dirty="0" smtClean="0">
              <a:solidFill>
                <a:srgbClr val="FF0000"/>
              </a:solidFill>
              <a:latin typeface="+mj-lt"/>
            </a:endParaRPr>
          </a:p>
          <a:p>
            <a:r>
              <a:rPr lang="en-US" sz="2800" b="1" dirty="0" err="1" smtClean="0">
                <a:solidFill>
                  <a:srgbClr val="FF0000"/>
                </a:solidFill>
                <a:latin typeface="+mj-lt"/>
              </a:rPr>
              <a:t>Gấu</a:t>
            </a:r>
            <a:r>
              <a:rPr lang="en-US" sz="2800" b="1" dirty="0" smtClean="0">
                <a:solidFill>
                  <a:srgbClr val="FF0000"/>
                </a:solidFill>
                <a:latin typeface="+mj-lt"/>
              </a:rPr>
              <a:t> </a:t>
            </a:r>
            <a:r>
              <a:rPr lang="en-US" sz="2800" b="1" dirty="0" err="1" smtClean="0">
                <a:solidFill>
                  <a:srgbClr val="FF0000"/>
                </a:solidFill>
                <a:latin typeface="+mj-lt"/>
              </a:rPr>
              <a:t>em</a:t>
            </a:r>
            <a:r>
              <a:rPr lang="en-US" sz="2800" b="1" dirty="0" smtClean="0">
                <a:solidFill>
                  <a:srgbClr val="FF0000"/>
                </a:solidFill>
                <a:latin typeface="+mj-lt"/>
              </a:rPr>
              <a:t> </a:t>
            </a:r>
            <a:r>
              <a:rPr lang="en-US" sz="2800" b="1" dirty="0" err="1" smtClean="0">
                <a:solidFill>
                  <a:srgbClr val="FF0000"/>
                </a:solidFill>
                <a:latin typeface="+mj-lt"/>
              </a:rPr>
              <a:t>thích</a:t>
            </a:r>
            <a:r>
              <a:rPr lang="en-US" sz="2800" b="1" dirty="0" smtClean="0">
                <a:solidFill>
                  <a:srgbClr val="FF0000"/>
                </a:solidFill>
                <a:latin typeface="+mj-lt"/>
              </a:rPr>
              <a:t> </a:t>
            </a:r>
            <a:r>
              <a:rPr lang="en-US" sz="2800" b="1" dirty="0" err="1" smtClean="0">
                <a:solidFill>
                  <a:srgbClr val="FF0000"/>
                </a:solidFill>
                <a:latin typeface="+mj-lt"/>
              </a:rPr>
              <a:t>quá</a:t>
            </a:r>
            <a:r>
              <a:rPr lang="en-US" sz="2800" b="1" dirty="0" smtClean="0">
                <a:solidFill>
                  <a:srgbClr val="FF0000"/>
                </a:solidFill>
                <a:latin typeface="+mj-lt"/>
              </a:rPr>
              <a:t>, </a:t>
            </a:r>
            <a:r>
              <a:rPr lang="en-US" sz="2800" b="1" dirty="0" err="1" smtClean="0">
                <a:solidFill>
                  <a:srgbClr val="FF0000"/>
                </a:solidFill>
                <a:latin typeface="+mj-lt"/>
              </a:rPr>
              <a:t>ôm</a:t>
            </a:r>
            <a:r>
              <a:rPr lang="en-US" sz="2800" b="1" dirty="0" smtClean="0">
                <a:solidFill>
                  <a:srgbClr val="FF0000"/>
                </a:solidFill>
                <a:latin typeface="+mj-lt"/>
              </a:rPr>
              <a:t> </a:t>
            </a:r>
            <a:r>
              <a:rPr lang="en-US" sz="2800" b="1" dirty="0" err="1" smtClean="0">
                <a:solidFill>
                  <a:srgbClr val="FF0000"/>
                </a:solidFill>
                <a:latin typeface="+mj-lt"/>
              </a:rPr>
              <a:t>lấy</a:t>
            </a:r>
            <a:r>
              <a:rPr lang="en-US" sz="2800" b="1" dirty="0" smtClean="0">
                <a:solidFill>
                  <a:srgbClr val="FF0000"/>
                </a:solidFill>
                <a:latin typeface="+mj-lt"/>
              </a:rPr>
              <a:t> </a:t>
            </a:r>
            <a:r>
              <a:rPr lang="en-US" sz="2800" b="1" dirty="0" err="1" smtClean="0">
                <a:solidFill>
                  <a:srgbClr val="FF0000"/>
                </a:solidFill>
                <a:latin typeface="+mj-lt"/>
              </a:rPr>
              <a:t>quả</a:t>
            </a:r>
            <a:r>
              <a:rPr lang="en-US" sz="2800" b="1" dirty="0" smtClean="0">
                <a:solidFill>
                  <a:srgbClr val="FF0000"/>
                </a:solidFill>
                <a:latin typeface="+mj-lt"/>
              </a:rPr>
              <a:t> </a:t>
            </a:r>
            <a:r>
              <a:rPr lang="en-US" sz="2800" b="1" dirty="0" err="1" smtClean="0">
                <a:solidFill>
                  <a:srgbClr val="FF0000"/>
                </a:solidFill>
                <a:latin typeface="+mj-lt"/>
              </a:rPr>
              <a:t>lê</a:t>
            </a:r>
            <a:r>
              <a:rPr lang="en-US" sz="2800" b="1" dirty="0" smtClean="0">
                <a:solidFill>
                  <a:srgbClr val="FF0000"/>
                </a:solidFill>
                <a:latin typeface="+mj-lt"/>
              </a:rPr>
              <a:t>,</a:t>
            </a:r>
          </a:p>
          <a:p>
            <a:r>
              <a:rPr lang="en-US" sz="2800" b="1" dirty="0" err="1" smtClean="0">
                <a:solidFill>
                  <a:srgbClr val="FF0000"/>
                </a:solidFill>
                <a:latin typeface="+mj-lt"/>
              </a:rPr>
              <a:t>Cười</a:t>
            </a:r>
            <a:r>
              <a:rPr lang="en-US" sz="2800" b="1" dirty="0" smtClean="0">
                <a:solidFill>
                  <a:srgbClr val="FF0000"/>
                </a:solidFill>
                <a:latin typeface="+mj-lt"/>
              </a:rPr>
              <a:t> </a:t>
            </a:r>
            <a:r>
              <a:rPr lang="en-US" sz="2800" b="1" dirty="0" err="1" smtClean="0">
                <a:solidFill>
                  <a:srgbClr val="FF0000"/>
                </a:solidFill>
                <a:latin typeface="+mj-lt"/>
              </a:rPr>
              <a:t>khúc</a:t>
            </a:r>
            <a:r>
              <a:rPr lang="en-US" sz="2800" b="1" dirty="0" smtClean="0">
                <a:solidFill>
                  <a:srgbClr val="FF0000"/>
                </a:solidFill>
                <a:latin typeface="+mj-lt"/>
              </a:rPr>
              <a:t> </a:t>
            </a:r>
            <a:r>
              <a:rPr lang="en-US" sz="2800" b="1" dirty="0" err="1" smtClean="0">
                <a:solidFill>
                  <a:srgbClr val="FF0000"/>
                </a:solidFill>
                <a:latin typeface="+mj-lt"/>
              </a:rPr>
              <a:t>khích</a:t>
            </a:r>
            <a:r>
              <a:rPr lang="en-US" sz="2800" b="1" dirty="0" smtClean="0">
                <a:solidFill>
                  <a:srgbClr val="FF0000"/>
                </a:solidFill>
                <a:latin typeface="+mj-lt"/>
              </a:rPr>
              <a:t>. </a:t>
            </a:r>
          </a:p>
          <a:p>
            <a:r>
              <a:rPr lang="en-US" sz="2800" b="1" dirty="0" err="1" smtClean="0">
                <a:solidFill>
                  <a:srgbClr val="FF0000"/>
                </a:solidFill>
                <a:latin typeface="+mj-lt"/>
              </a:rPr>
              <a:t>Gấu</a:t>
            </a:r>
            <a:r>
              <a:rPr lang="en-US" sz="2800" b="1" dirty="0" smtClean="0">
                <a:solidFill>
                  <a:srgbClr val="FF0000"/>
                </a:solidFill>
                <a:latin typeface="+mj-lt"/>
              </a:rPr>
              <a:t> con </a:t>
            </a:r>
            <a:r>
              <a:rPr lang="en-US" sz="2800" b="1" dirty="0" err="1" smtClean="0">
                <a:solidFill>
                  <a:srgbClr val="FF0000"/>
                </a:solidFill>
                <a:latin typeface="+mj-lt"/>
              </a:rPr>
              <a:t>thấy</a:t>
            </a:r>
            <a:r>
              <a:rPr lang="en-US" sz="2800" b="1" dirty="0" smtClean="0">
                <a:solidFill>
                  <a:srgbClr val="FF0000"/>
                </a:solidFill>
                <a:latin typeface="+mj-lt"/>
              </a:rPr>
              <a:t> </a:t>
            </a:r>
            <a:r>
              <a:rPr lang="en-US" sz="2800" b="1" dirty="0" err="1" smtClean="0">
                <a:solidFill>
                  <a:srgbClr val="FF0000"/>
                </a:solidFill>
                <a:latin typeface="+mj-lt"/>
              </a:rPr>
              <a:t>Gấu</a:t>
            </a:r>
            <a:r>
              <a:rPr lang="en-US" sz="2800" b="1" dirty="0" smtClean="0">
                <a:solidFill>
                  <a:srgbClr val="FF0000"/>
                </a:solidFill>
                <a:latin typeface="+mj-lt"/>
              </a:rPr>
              <a:t> </a:t>
            </a:r>
            <a:r>
              <a:rPr lang="en-US" sz="2800" b="1" dirty="0" err="1" smtClean="0">
                <a:solidFill>
                  <a:srgbClr val="FF0000"/>
                </a:solidFill>
                <a:latin typeface="+mj-lt"/>
              </a:rPr>
              <a:t>em</a:t>
            </a:r>
            <a:r>
              <a:rPr lang="en-US" sz="2800" b="1" dirty="0" smtClean="0">
                <a:solidFill>
                  <a:srgbClr val="FF0000"/>
                </a:solidFill>
                <a:latin typeface="+mj-lt"/>
              </a:rPr>
              <a:t> </a:t>
            </a:r>
            <a:r>
              <a:rPr lang="en-US" sz="2800" b="1" dirty="0" err="1" smtClean="0">
                <a:solidFill>
                  <a:srgbClr val="FF0000"/>
                </a:solidFill>
                <a:latin typeface="+mj-lt"/>
              </a:rPr>
              <a:t>vui</a:t>
            </a:r>
            <a:r>
              <a:rPr lang="en-US" sz="2800" b="1" dirty="0" smtClean="0">
                <a:solidFill>
                  <a:srgbClr val="FF0000"/>
                </a:solidFill>
                <a:latin typeface="+mj-lt"/>
              </a:rPr>
              <a:t> </a:t>
            </a:r>
            <a:r>
              <a:rPr lang="en-US" sz="2800" b="1" dirty="0" err="1" smtClean="0">
                <a:solidFill>
                  <a:srgbClr val="FF0000"/>
                </a:solidFill>
                <a:latin typeface="+mj-lt"/>
              </a:rPr>
              <a:t>cũng</a:t>
            </a:r>
            <a:r>
              <a:rPr lang="en-US" sz="2800" b="1" dirty="0" smtClean="0">
                <a:solidFill>
                  <a:srgbClr val="FF0000"/>
                </a:solidFill>
                <a:latin typeface="+mj-lt"/>
              </a:rPr>
              <a:t> </a:t>
            </a:r>
            <a:r>
              <a:rPr lang="en-US" sz="2800" b="1" dirty="0" err="1" smtClean="0">
                <a:solidFill>
                  <a:srgbClr val="FF0000"/>
                </a:solidFill>
                <a:latin typeface="+mj-lt"/>
              </a:rPr>
              <a:t>vui</a:t>
            </a:r>
            <a:r>
              <a:rPr lang="en-US" sz="2800" b="1" dirty="0" smtClean="0">
                <a:solidFill>
                  <a:srgbClr val="FF0000"/>
                </a:solidFill>
                <a:latin typeface="+mj-lt"/>
              </a:rPr>
              <a:t> </a:t>
            </a:r>
            <a:r>
              <a:rPr lang="en-US" sz="2800" b="1" dirty="0" err="1" smtClean="0">
                <a:solidFill>
                  <a:srgbClr val="FF0000"/>
                </a:solidFill>
                <a:latin typeface="+mj-lt"/>
              </a:rPr>
              <a:t>theo</a:t>
            </a:r>
            <a:endParaRPr lang="en-US" sz="2800" b="1" dirty="0" smtClean="0">
              <a:solidFill>
                <a:srgbClr val="FF0000"/>
              </a:solidFill>
              <a:latin typeface="+mj-lt"/>
            </a:endParaRPr>
          </a:p>
        </p:txBody>
      </p:sp>
    </p:spTree>
    <p:extLst>
      <p:ext uri="{BB962C8B-B14F-4D97-AF65-F5344CB8AC3E}">
        <p14:creationId xmlns:p14="http://schemas.microsoft.com/office/powerpoint/2010/main" val="565075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629900"/>
          </a:xfrm>
          <a:prstGeom prst="rect">
            <a:avLst/>
          </a:prstGeom>
        </p:spPr>
      </p:pic>
      <p:sp>
        <p:nvSpPr>
          <p:cNvPr id="6" name="Rectangle 5"/>
          <p:cNvSpPr/>
          <p:nvPr/>
        </p:nvSpPr>
        <p:spPr>
          <a:xfrm>
            <a:off x="9147748" y="8572500"/>
            <a:ext cx="8635056" cy="523220"/>
          </a:xfrm>
          <a:prstGeom prst="rect">
            <a:avLst/>
          </a:prstGeom>
          <a:noFill/>
        </p:spPr>
        <p:txBody>
          <a:bodyPr wrap="none" lIns="91440" tIns="45720" rIns="91440" bIns="45720">
            <a:spAutoFit/>
          </a:bodyPr>
          <a:lstStyle/>
          <a:p>
            <a:r>
              <a:rPr lang="en-US" sz="2800" b="1" dirty="0" err="1" smtClean="0">
                <a:solidFill>
                  <a:srgbClr val="FF0000"/>
                </a:solidFill>
                <a:latin typeface="+mj-lt"/>
              </a:rPr>
              <a:t>Thế</a:t>
            </a:r>
            <a:r>
              <a:rPr lang="en-US" sz="2800" b="1" dirty="0" smtClean="0">
                <a:solidFill>
                  <a:srgbClr val="FF0000"/>
                </a:solidFill>
                <a:latin typeface="+mj-lt"/>
              </a:rPr>
              <a:t> </a:t>
            </a:r>
            <a:r>
              <a:rPr lang="en-US" sz="2800" b="1" dirty="0" err="1" smtClean="0">
                <a:solidFill>
                  <a:srgbClr val="FF0000"/>
                </a:solidFill>
                <a:latin typeface="+mj-lt"/>
              </a:rPr>
              <a:t>là</a:t>
            </a:r>
            <a:r>
              <a:rPr lang="en-US" sz="2800" b="1" dirty="0" smtClean="0">
                <a:solidFill>
                  <a:srgbClr val="FF0000"/>
                </a:solidFill>
                <a:latin typeface="+mj-lt"/>
              </a:rPr>
              <a:t> </a:t>
            </a:r>
            <a:r>
              <a:rPr lang="en-US" sz="2800" b="1" dirty="0" err="1" smtClean="0">
                <a:solidFill>
                  <a:srgbClr val="FF0000"/>
                </a:solidFill>
                <a:latin typeface="+mj-lt"/>
              </a:rPr>
              <a:t>cả</a:t>
            </a:r>
            <a:r>
              <a:rPr lang="en-US" sz="2800" b="1" dirty="0" smtClean="0">
                <a:solidFill>
                  <a:srgbClr val="FF0000"/>
                </a:solidFill>
                <a:latin typeface="+mj-lt"/>
              </a:rPr>
              <a:t> </a:t>
            </a:r>
            <a:r>
              <a:rPr lang="en-US" sz="2800" b="1" dirty="0" err="1" smtClean="0">
                <a:solidFill>
                  <a:srgbClr val="FF0000"/>
                </a:solidFill>
                <a:latin typeface="+mj-lt"/>
              </a:rPr>
              <a:t>hai</a:t>
            </a:r>
            <a:r>
              <a:rPr lang="en-US" sz="2800" b="1" dirty="0" smtClean="0">
                <a:solidFill>
                  <a:srgbClr val="FF0000"/>
                </a:solidFill>
                <a:latin typeface="+mj-lt"/>
              </a:rPr>
              <a:t> </a:t>
            </a:r>
            <a:r>
              <a:rPr lang="en-US" sz="2800" b="1" dirty="0" err="1" smtClean="0">
                <a:solidFill>
                  <a:srgbClr val="FF0000"/>
                </a:solidFill>
                <a:latin typeface="+mj-lt"/>
              </a:rPr>
              <a:t>anh</a:t>
            </a:r>
            <a:r>
              <a:rPr lang="en-US" sz="2800" b="1" dirty="0" smtClean="0">
                <a:solidFill>
                  <a:srgbClr val="FF0000"/>
                </a:solidFill>
                <a:latin typeface="+mj-lt"/>
              </a:rPr>
              <a:t> </a:t>
            </a:r>
            <a:r>
              <a:rPr lang="en-US" sz="2800" b="1" dirty="0" err="1" smtClean="0">
                <a:solidFill>
                  <a:srgbClr val="FF0000"/>
                </a:solidFill>
                <a:latin typeface="+mj-lt"/>
              </a:rPr>
              <a:t>em</a:t>
            </a:r>
            <a:r>
              <a:rPr lang="en-US" sz="2800" b="1" dirty="0" smtClean="0">
                <a:solidFill>
                  <a:srgbClr val="FF0000"/>
                </a:solidFill>
                <a:latin typeface="+mj-lt"/>
              </a:rPr>
              <a:t> </a:t>
            </a:r>
            <a:r>
              <a:rPr lang="en-US" sz="2800" b="1" dirty="0" err="1" smtClean="0">
                <a:solidFill>
                  <a:srgbClr val="FF0000"/>
                </a:solidFill>
                <a:latin typeface="+mj-lt"/>
              </a:rPr>
              <a:t>Gấu</a:t>
            </a:r>
            <a:r>
              <a:rPr lang="en-US" sz="2800" b="1" dirty="0" smtClean="0">
                <a:solidFill>
                  <a:srgbClr val="FF0000"/>
                </a:solidFill>
                <a:latin typeface="+mj-lt"/>
              </a:rPr>
              <a:t> con </a:t>
            </a:r>
            <a:r>
              <a:rPr lang="en-US" sz="2800" b="1" dirty="0" err="1" smtClean="0">
                <a:solidFill>
                  <a:srgbClr val="FF0000"/>
                </a:solidFill>
                <a:latin typeface="+mj-lt"/>
              </a:rPr>
              <a:t>vừa</a:t>
            </a:r>
            <a:r>
              <a:rPr lang="en-US" sz="2800" b="1" dirty="0" smtClean="0">
                <a:solidFill>
                  <a:srgbClr val="FF0000"/>
                </a:solidFill>
                <a:latin typeface="+mj-lt"/>
              </a:rPr>
              <a:t> </a:t>
            </a:r>
            <a:r>
              <a:rPr lang="en-US" sz="2800" b="1" dirty="0" err="1" smtClean="0">
                <a:solidFill>
                  <a:srgbClr val="FF0000"/>
                </a:solidFill>
                <a:latin typeface="+mj-lt"/>
              </a:rPr>
              <a:t>cười</a:t>
            </a:r>
            <a:r>
              <a:rPr lang="en-US" sz="2800" b="1" dirty="0" smtClean="0">
                <a:solidFill>
                  <a:srgbClr val="FF0000"/>
                </a:solidFill>
                <a:latin typeface="+mj-lt"/>
              </a:rPr>
              <a:t> </a:t>
            </a:r>
            <a:r>
              <a:rPr lang="en-US" sz="2800" b="1" dirty="0" err="1" smtClean="0">
                <a:solidFill>
                  <a:srgbClr val="FF0000"/>
                </a:solidFill>
                <a:latin typeface="+mj-lt"/>
              </a:rPr>
              <a:t>vừa</a:t>
            </a:r>
            <a:r>
              <a:rPr lang="en-US" sz="2800" b="1" dirty="0" smtClean="0">
                <a:solidFill>
                  <a:srgbClr val="FF0000"/>
                </a:solidFill>
                <a:latin typeface="+mj-lt"/>
              </a:rPr>
              <a:t> </a:t>
            </a:r>
            <a:r>
              <a:rPr lang="en-US" sz="2800" b="1" dirty="0" err="1" smtClean="0">
                <a:solidFill>
                  <a:srgbClr val="FF0000"/>
                </a:solidFill>
                <a:latin typeface="+mj-lt"/>
              </a:rPr>
              <a:t>lăn</a:t>
            </a:r>
            <a:r>
              <a:rPr lang="en-US" sz="2800" b="1" dirty="0" smtClean="0">
                <a:solidFill>
                  <a:srgbClr val="FF0000"/>
                </a:solidFill>
                <a:latin typeface="+mj-lt"/>
              </a:rPr>
              <a:t> </a:t>
            </a:r>
            <a:r>
              <a:rPr lang="en-US" sz="2800" b="1" dirty="0" err="1" smtClean="0">
                <a:solidFill>
                  <a:srgbClr val="FF0000"/>
                </a:solidFill>
                <a:latin typeface="+mj-lt"/>
              </a:rPr>
              <a:t>khắp</a:t>
            </a:r>
            <a:r>
              <a:rPr lang="en-US" sz="2800" b="1" dirty="0" smtClean="0">
                <a:solidFill>
                  <a:srgbClr val="FF0000"/>
                </a:solidFill>
                <a:latin typeface="+mj-lt"/>
              </a:rPr>
              <a:t> </a:t>
            </a:r>
            <a:r>
              <a:rPr lang="en-US" sz="2800" b="1" dirty="0" err="1" smtClean="0">
                <a:solidFill>
                  <a:srgbClr val="FF0000"/>
                </a:solidFill>
                <a:latin typeface="+mj-lt"/>
              </a:rPr>
              <a:t>nhà</a:t>
            </a:r>
            <a:endParaRPr lang="en-US" sz="2800" b="1" dirty="0" smtClean="0">
              <a:solidFill>
                <a:srgbClr val="FF0000"/>
              </a:solidFill>
              <a:latin typeface="+mj-lt"/>
            </a:endParaRPr>
          </a:p>
        </p:txBody>
      </p:sp>
    </p:spTree>
    <p:extLst>
      <p:ext uri="{BB962C8B-B14F-4D97-AF65-F5344CB8AC3E}">
        <p14:creationId xmlns:p14="http://schemas.microsoft.com/office/powerpoint/2010/main" val="3880727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42545"/>
            <a:ext cx="18343880" cy="10281920"/>
          </a:xfrm>
          <a:prstGeom prst="rect">
            <a:avLst/>
          </a:prstGeom>
        </p:spPr>
      </p:pic>
      <p:sp>
        <p:nvSpPr>
          <p:cNvPr id="3" name="Text Box 2"/>
          <p:cNvSpPr txBox="1"/>
          <p:nvPr/>
        </p:nvSpPr>
        <p:spPr>
          <a:xfrm>
            <a:off x="3428365" y="3619500"/>
            <a:ext cx="11628120" cy="3416320"/>
          </a:xfrm>
          <a:prstGeom prst="rect">
            <a:avLst/>
          </a:prstGeom>
          <a:noFill/>
        </p:spPr>
        <p:txBody>
          <a:bodyPr wrap="square" rtlCol="0">
            <a:spAutoFit/>
          </a:bodyPr>
          <a:lstStyle/>
          <a:p>
            <a:r>
              <a:rPr lang="vi-VN" altLang="en-US" sz="4400" dirty="0">
                <a:solidFill>
                  <a:srgbClr val="FF0000"/>
                </a:solidFill>
                <a:latin typeface="Times New Roman" panose="02020603050405020304" pitchFamily="18" charset="0"/>
                <a:cs typeface="Times New Roman" panose="02020603050405020304" pitchFamily="18" charset="0"/>
              </a:rPr>
              <a:t>        </a:t>
            </a:r>
            <a:r>
              <a:rPr lang="vi-VN" altLang="en-US" sz="6600" dirty="0">
                <a:solidFill>
                  <a:srgbClr val="FF0000"/>
                </a:solidFill>
                <a:latin typeface="Times New Roman" panose="02020603050405020304" pitchFamily="18" charset="0"/>
                <a:cs typeface="Times New Roman" panose="02020603050405020304" pitchFamily="18" charset="0"/>
              </a:rPr>
              <a:t>Cô giảng nội dung </a:t>
            </a:r>
            <a:r>
              <a:rPr lang="en-US" altLang="en-US" sz="6600" dirty="0" err="1" smtClean="0">
                <a:solidFill>
                  <a:srgbClr val="FF0000"/>
                </a:solidFill>
                <a:latin typeface="Times New Roman" panose="02020603050405020304" pitchFamily="18" charset="0"/>
                <a:cs typeface="Times New Roman" panose="02020603050405020304" pitchFamily="18" charset="0"/>
              </a:rPr>
              <a:t>câu</a:t>
            </a:r>
            <a:r>
              <a:rPr lang="en-US" altLang="en-US" sz="6600" dirty="0" smtClean="0">
                <a:solidFill>
                  <a:srgbClr val="FF0000"/>
                </a:solidFill>
                <a:latin typeface="Times New Roman" panose="02020603050405020304" pitchFamily="18" charset="0"/>
                <a:cs typeface="Times New Roman" panose="02020603050405020304" pitchFamily="18" charset="0"/>
              </a:rPr>
              <a:t> </a:t>
            </a:r>
            <a:r>
              <a:rPr lang="en-US" altLang="en-US" sz="6600" dirty="0" err="1" smtClean="0">
                <a:solidFill>
                  <a:srgbClr val="FF0000"/>
                </a:solidFill>
                <a:latin typeface="Times New Roman" panose="02020603050405020304" pitchFamily="18" charset="0"/>
                <a:cs typeface="Times New Roman" panose="02020603050405020304" pitchFamily="18" charset="0"/>
              </a:rPr>
              <a:t>chuyện</a:t>
            </a:r>
            <a:r>
              <a:rPr lang="en-US" altLang="en-US" sz="6600" dirty="0" smtClean="0">
                <a:solidFill>
                  <a:srgbClr val="FF0000"/>
                </a:solidFill>
                <a:latin typeface="Times New Roman" panose="02020603050405020304" pitchFamily="18" charset="0"/>
                <a:cs typeface="Times New Roman" panose="02020603050405020304" pitchFamily="18" charset="0"/>
              </a:rPr>
              <a:t> </a:t>
            </a:r>
            <a:endParaRPr lang="vi-VN" altLang="en-US" sz="6000" dirty="0">
              <a:latin typeface="Times New Roman" panose="02020603050405020304" pitchFamily="18" charset="0"/>
              <a:cs typeface="Times New Roman" panose="02020603050405020304" pitchFamily="18" charset="0"/>
            </a:endParaRPr>
          </a:p>
          <a:p>
            <a:endParaRPr lang="en-US" dirty="0" smtClean="0"/>
          </a:p>
          <a:p>
            <a:r>
              <a:rPr lang="vi-VN" dirty="0" smtClean="0"/>
              <a:t> </a:t>
            </a:r>
            <a:r>
              <a:rPr lang="vi-VN" sz="4400" dirty="0">
                <a:latin typeface="+mj-lt"/>
              </a:rPr>
              <a:t>Câu truyện kể về bạn Gấu đấy, bạn được bác Voi tặng 1 rổ lê, bạn Gấu đã chia phần cho ông nội, mẹ, gấu em, bạn Gấu thật là ngoan</a:t>
            </a:r>
            <a:endParaRPr lang="en-US" altLang="en-US" sz="4400" b="1" dirty="0">
              <a:latin typeface="+mj-lt"/>
              <a:cs typeface="Times New Roman" panose="02020603050405020304" pitchFamily="18"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445</Words>
  <Application>Microsoft Office PowerPoint</Application>
  <PresentationFormat>Custom</PresentationFormat>
  <Paragraphs>40</Paragraphs>
  <Slides>13</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Times New Roman</vt:lpstr>
      <vt:lpstr>Arial</vt:lpstr>
      <vt:lpstr>Handyman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Green Illustrative Storytelling Kids Presentation</dc:title>
  <dc:creator>Administrator</dc:creator>
  <cp:lastModifiedBy>Techsi.vn</cp:lastModifiedBy>
  <cp:revision>31</cp:revision>
  <dcterms:created xsi:type="dcterms:W3CDTF">2006-08-16T00:00:00Z</dcterms:created>
  <dcterms:modified xsi:type="dcterms:W3CDTF">2025-05-09T01:28:28Z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0138E6F2CD3E46DDB8586D094EC3952D_13</vt:lpwstr>
  </property>
  <property fmtid="{D5CDD505-2E9C-101B-9397-08002B2CF9AE}" pid="3" name="KSOProductBuildVer">
    <vt:lpwstr>1033-12.2.0.20326</vt:lpwstr>
  </property>
</Properties>
</file>