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  <a:srgbClr val="FF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E753-A914-4A2E-97D6-2C13E8F946C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33400"/>
            <a:ext cx="6781800" cy="8925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ỦY BAN NHÂN DÂN </a:t>
            </a:r>
            <a:r>
              <a:rPr lang="en-US" sz="2600" b="1" dirty="0" err="1" smtClean="0">
                <a:solidFill>
                  <a:srgbClr val="C00000"/>
                </a:solidFill>
              </a:rPr>
              <a:t>QUẬN</a:t>
            </a:r>
            <a:r>
              <a:rPr lang="en-US" sz="2600" b="1" dirty="0" smtClean="0">
                <a:solidFill>
                  <a:srgbClr val="C00000"/>
                </a:solidFill>
              </a:rPr>
              <a:t> LONG </a:t>
            </a:r>
            <a:r>
              <a:rPr lang="en-US" sz="2600" b="1" dirty="0" err="1" smtClean="0">
                <a:solidFill>
                  <a:srgbClr val="C00000"/>
                </a:solidFill>
              </a:rPr>
              <a:t>BIÊN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TRƯỜNG MẦM NON BAN MAI </a:t>
            </a:r>
            <a:r>
              <a:rPr lang="en-US" sz="2600" b="1" dirty="0" err="1" smtClean="0">
                <a:solidFill>
                  <a:srgbClr val="C00000"/>
                </a:solidFill>
              </a:rPr>
              <a:t>XANH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271586" y="3020199"/>
            <a:ext cx="8415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LĨNH VỰC PHÁT TRIỂN NHẬN THỨC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277" y="41910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tài</a:t>
            </a:r>
            <a:r>
              <a:rPr lang="en-US" sz="2800" b="1" dirty="0" smtClean="0">
                <a:solidFill>
                  <a:srgbClr val="000066"/>
                </a:solidFill>
              </a:rPr>
              <a:t>: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phục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mùa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hè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NBTN</a:t>
            </a:r>
            <a:r>
              <a:rPr lang="en-US" sz="2800" b="1" dirty="0" smtClean="0">
                <a:solidFill>
                  <a:srgbClr val="000066"/>
                </a:solidFill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</a:rPr>
              <a:t>Áo,quần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</a:rPr>
              <a:t>Lứa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</a:rPr>
              <a:t>Nhà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trẻ</a:t>
            </a:r>
            <a:r>
              <a:rPr lang="en-US" sz="2800" b="1" dirty="0" smtClean="0">
                <a:solidFill>
                  <a:srgbClr val="000066"/>
                </a:solidFill>
              </a:rPr>
              <a:t> 24 – 36 </a:t>
            </a:r>
            <a:r>
              <a:rPr lang="en-US" sz="2800" b="1" dirty="0" err="1" smtClean="0">
                <a:solidFill>
                  <a:srgbClr val="000066"/>
                </a:solidFill>
              </a:rPr>
              <a:t>tháng</a:t>
            </a:r>
            <a:endParaRPr lang="en-US" sz="2800" b="1" dirty="0" smtClean="0">
              <a:solidFill>
                <a:srgbClr val="000066"/>
              </a:solidFill>
            </a:endParaRPr>
          </a:p>
        </p:txBody>
      </p:sp>
      <p:sp>
        <p:nvSpPr>
          <p:cNvPr id="8" name="Freeform 12"/>
          <p:cNvSpPr/>
          <p:nvPr/>
        </p:nvSpPr>
        <p:spPr>
          <a:xfrm>
            <a:off x="3241661" y="1026198"/>
            <a:ext cx="2428171" cy="2396940"/>
          </a:xfrm>
          <a:custGeom>
            <a:avLst/>
            <a:gdLst/>
            <a:ahLst/>
            <a:cxnLst/>
            <a:rect l="l" t="t" r="r" b="b"/>
            <a:pathLst>
              <a:path w="4365173" h="4340014">
                <a:moveTo>
                  <a:pt x="0" y="0"/>
                </a:moveTo>
                <a:lnTo>
                  <a:pt x="4365173" y="0"/>
                </a:lnTo>
                <a:lnTo>
                  <a:pt x="4365173" y="4340014"/>
                </a:lnTo>
                <a:lnTo>
                  <a:pt x="0" y="434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933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hinh anh ao so mi tre em mau do - Tìm với Google_files\ao-so-mi-be-trai-ao-so-mi-ngan-tay-cho-be-trai-7-tuoi-8211-10-tuoi-d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" y="3733800"/>
            <a:ext cx="4621696" cy="31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Vay-be-gai-luoi-ren-tang-mau-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733800"/>
            <a:ext cx="4495800" cy="31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esktop\quan-jean-dai-be-trai-wash-xuoc-1502434891-53194301-731a35014f94cb26a361e5f34e218282-catalog_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r="11189"/>
          <a:stretch/>
        </p:blipFill>
        <p:spPr bwMode="auto">
          <a:xfrm>
            <a:off x="4648201" y="0"/>
            <a:ext cx="44957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1219200"/>
            <a:ext cx="52501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hơn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6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3"/>
            <a:ext cx="9144000" cy="6850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3184" y="1752600"/>
            <a:ext cx="75713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mạnh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khỏe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5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1" y="1905000"/>
            <a:ext cx="701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Mùa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4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480" y="2133600"/>
            <a:ext cx="779192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NBTN: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Áo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cộc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quần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sooc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2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" y="13952"/>
            <a:ext cx="9125755" cy="684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8677" y="599507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6096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sooc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7454" y="2438400"/>
            <a:ext cx="5109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3: </a:t>
            </a: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Mở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rộng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6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6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040"/>
            <a:ext cx="4571999" cy="32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Vay-be-gai-luoi-ren-tang-mau-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4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quan-jean-dai-be-trai-wash-xuoc-1502434891-53194301-731a35014f94cb26a361e5f34e218282-catalog_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1549"/>
          <a:stretch/>
        </p:blipFill>
        <p:spPr bwMode="auto">
          <a:xfrm>
            <a:off x="4572000" y="3643313"/>
            <a:ext cx="4572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2"/>
            <a:ext cx="9144000" cy="684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7676" y="1828800"/>
            <a:ext cx="57839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Hoạt</a:t>
            </a:r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động</a:t>
            </a:r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4:</a:t>
            </a:r>
          </a:p>
          <a:p>
            <a:pPr algn="ctr"/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7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0090" y="2121124"/>
            <a:ext cx="57502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mất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9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104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Laptop</cp:lastModifiedBy>
  <cp:revision>11</cp:revision>
  <dcterms:created xsi:type="dcterms:W3CDTF">2017-10-16T13:24:30Z</dcterms:created>
  <dcterms:modified xsi:type="dcterms:W3CDTF">2025-05-04T02:37:21Z</dcterms:modified>
</cp:coreProperties>
</file>