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64" r:id="rId3"/>
    <p:sldId id="299" r:id="rId4"/>
    <p:sldId id="319" r:id="rId5"/>
    <p:sldId id="318" r:id="rId6"/>
    <p:sldId id="320" r:id="rId7"/>
    <p:sldId id="321" r:id="rId8"/>
    <p:sldId id="273" r:id="rId9"/>
    <p:sldId id="313" r:id="rId10"/>
    <p:sldId id="28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6" userDrawn="1">
          <p15:clr>
            <a:srgbClr val="A4A3A4"/>
          </p15:clr>
        </p15:guide>
        <p15:guide id="2" pos="384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chsi.vn" initials="T" lastIdx="0" clrIdx="0">
    <p:extLst>
      <p:ext uri="{19B8F6BF-5375-455C-9EA6-DF929625EA0E}">
        <p15:presenceInfo xmlns:p15="http://schemas.microsoft.com/office/powerpoint/2012/main" userId="Techsi.v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24" autoAdjust="0"/>
    <p:restoredTop sz="94660" autoAdjust="0"/>
  </p:normalViewPr>
  <p:slideViewPr>
    <p:cSldViewPr showGuides="1">
      <p:cViewPr varScale="1">
        <p:scale>
          <a:sx n="61" d="100"/>
          <a:sy n="61" d="100"/>
        </p:scale>
        <p:origin x="1048" y="48"/>
      </p:cViewPr>
      <p:guideLst>
        <p:guide orient="horz" pos="2156"/>
        <p:guide pos="38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249A59-1D20-42C4-9B51-FC0877D3C13A}" type="datetimeFigureOut">
              <a:rPr lang="vi-VN" smtClean="0"/>
              <a:t>09/04/2025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478E3E-3FE8-4C20-ACAF-F97B30E882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9705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1D8BD707-D9CF-40AE-B4C6-C98DA3205C09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7.jpeg"/><Relationship Id="rId2" Type="http://schemas.openxmlformats.org/officeDocument/2006/relationships/video" Target="file:///C:\Users\pc\Documents\nh&#7841;c%20m&#249;a%20h&#232;%20&#273;&#7871;n.mp4" TargetMode="External"/><Relationship Id="rId1" Type="http://schemas.microsoft.com/office/2007/relationships/media" Target="file:///C:\Users\pc\Documents\nh&#7841;c%20m&#249;a%20h&#232;%20&#273;&#7871;n.mp4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ảnh nề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575" y="0"/>
            <a:ext cx="9121775" cy="68554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029" y="7620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819400"/>
            <a:ext cx="8317230" cy="292481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b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489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NBPB: </a:t>
            </a:r>
            <a:r>
              <a:rPr lang="en-US" altLang="en-US" sz="489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altLang="en-US" sz="489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489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to- </a:t>
            </a:r>
            <a:r>
              <a:rPr lang="en-US" altLang="en-US" sz="489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br>
              <a:rPr lang="en-US" sz="533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 tượng: 24-36 tháng</a:t>
            </a:r>
            <a:b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914400"/>
            <a:ext cx="1129113" cy="112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52800" y="76200"/>
            <a:ext cx="51257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 TRƯỜNG MẦM NON BAN MAI XANH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e3b6afa82037b4fbd957df3cd1fbc7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2362200"/>
            <a:ext cx="5376545" cy="3028315"/>
          </a:xfrm>
        </p:spPr>
      </p:pic>
      <p:pic>
        <p:nvPicPr>
          <p:cNvPr id="10" name="Content Placeholder 9" descr="hình nền 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22860"/>
            <a:ext cx="12192000" cy="68357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1219200"/>
            <a:ext cx="9418955" cy="249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ết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</a:p>
          <a:p>
            <a:pPr algn="ctr"/>
            <a:r>
              <a:rPr lang="en-US" sz="480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</a:t>
            </a:r>
            <a:r>
              <a:rPr lang="vi-VN" altLang="en-US" sz="480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xét giờ học và chuyển</a:t>
            </a:r>
          </a:p>
          <a:p>
            <a:pPr algn="ctr"/>
            <a:r>
              <a:rPr lang="vi-VN" altLang="en-US" sz="480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hoạt động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ảnh nền 1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1524000" y="0"/>
            <a:ext cx="9144000" cy="68370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dirty="0"/>
              <a:t>Cô và trẻ đọc bài thơ: Cái Bát</a:t>
            </a:r>
          </a:p>
        </p:txBody>
      </p:sp>
      <p:pic>
        <p:nvPicPr>
          <p:cNvPr id="11" name="nhạc mùa hè đến">
            <a:hlinkClick r:id="" action="ppaction://media"/>
          </p:cNvPr>
          <p:cNvPicPr>
            <a:picLocks noGrp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22669" y="1600200"/>
            <a:ext cx="2543759" cy="452596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14225" y="762000"/>
            <a:ext cx="309880" cy="7067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5" name="Picture 4" descr="ảnh nề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09600" y="-76200"/>
            <a:ext cx="12769850" cy="79711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652236" y="-76200"/>
            <a:ext cx="12801600" cy="8074025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2286000" y="1692276"/>
            <a:ext cx="9982200" cy="1295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vi-VN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gây hứng thú</a:t>
            </a:r>
            <a:endParaRPr lang="vi-VN" alt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và trẻ cùng </a:t>
            </a:r>
            <a:r>
              <a:rPr lang="vi-VN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xem triển lãm </a:t>
            </a:r>
          </a:p>
          <a:p>
            <a:r>
              <a:rPr lang="vi-VN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PTGT</a:t>
            </a:r>
            <a:r>
              <a:rPr lang="vi-VN" alt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ảnh nề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8" name="Picture 7" descr="ảnh nề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445" y="635"/>
            <a:ext cx="12220575" cy="685800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2590800" y="2514600"/>
            <a:ext cx="764730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6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đồ chơi </a:t>
            </a:r>
          </a:p>
          <a:p>
            <a:r>
              <a:rPr lang="vi-VN" altLang="en-US" sz="6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màu đỏ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5470" y="-76200"/>
            <a:ext cx="12801600" cy="807402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2362200" y="2209800"/>
            <a:ext cx="72599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alt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alt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endParaRPr lang="en-US" altLang="en-US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5" b="98625" l="2250" r="9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838200"/>
            <a:ext cx="4114800" cy="441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47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35323"/>
            <a:ext cx="6248400" cy="562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33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47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63" y="840342"/>
            <a:ext cx="5813323" cy="52336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200400"/>
            <a:ext cx="4153639" cy="290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16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5" b="98625" l="2250" r="9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66800"/>
            <a:ext cx="4966138" cy="5334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590800"/>
            <a:ext cx="42672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46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45456"/>
            <a:ext cx="5562600" cy="38969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133" y="1745456"/>
            <a:ext cx="4267200" cy="4267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1" y="838201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tô to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34401" y="914400"/>
            <a:ext cx="2514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tô nhỏ</a:t>
            </a:r>
          </a:p>
        </p:txBody>
      </p:sp>
      <p:sp>
        <p:nvSpPr>
          <p:cNvPr id="6" name="Down Arrow 5"/>
          <p:cNvSpPr/>
          <p:nvPr/>
        </p:nvSpPr>
        <p:spPr>
          <a:xfrm>
            <a:off x="3276600" y="1745457"/>
            <a:ext cx="304800" cy="4643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Down Arrow 6"/>
          <p:cNvSpPr/>
          <p:nvPr/>
        </p:nvSpPr>
        <p:spPr>
          <a:xfrm>
            <a:off x="9573733" y="1984717"/>
            <a:ext cx="304800" cy="4643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3688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ải xuống (1)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668270" y="3001010"/>
            <a:ext cx="2657475" cy="1724025"/>
          </a:xfrm>
        </p:spPr>
      </p:pic>
      <p:pic>
        <p:nvPicPr>
          <p:cNvPr id="3" name="Content Placeholder 2" descr="ảnh nền 2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620" y="0"/>
            <a:ext cx="12189460" cy="6845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1905000"/>
            <a:ext cx="1222756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vi-VN" alt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</a:t>
            </a:r>
            <a:endParaRPr lang="vi-VN" alt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“Chọn quà sinh nhật cho búp bê”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85470" y="-76200"/>
            <a:ext cx="12801600" cy="8074025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1676400" y="1491933"/>
            <a:ext cx="906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“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1838324" y="2902625"/>
            <a:ext cx="87534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Trẻ chỉ vào ô tô và nói theo y/c của cô: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Cô nói kích thước, trẻ chỉ vào ô tô và nói màu sắc ô tô.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Cô nói màu sắc, trẻ chỉ vào ô tô và nói kích thước ô tô.</a:t>
            </a:r>
          </a:p>
          <a:p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ải xuống (1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668270" y="3001010"/>
            <a:ext cx="2657475" cy="1724025"/>
          </a:xfrm>
        </p:spPr>
      </p:pic>
      <p:pic>
        <p:nvPicPr>
          <p:cNvPr id="3" name="Content Placeholder 2" descr="ảnh nền 2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620" y="0"/>
            <a:ext cx="12189460" cy="6845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1905000"/>
            <a:ext cx="1222756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vi-VN" alt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</a:t>
            </a:r>
            <a:endParaRPr lang="vi-VN" alt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“Chọn quà sinh nhật cho búp bê”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04520" y="0"/>
            <a:ext cx="12801600" cy="8074025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1445895" y="2078990"/>
            <a:ext cx="8651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:“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1600200" y="3505200"/>
            <a:ext cx="8497570" cy="201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chơi: Trẻ mang ô tô nhỏ về ga ra nhỏ, ô tô to về ga ra to.</a:t>
            </a:r>
          </a:p>
          <a:p>
            <a:endParaRPr lang="en-US" alt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218</Words>
  <Application>Microsoft Office PowerPoint</Application>
  <PresentationFormat>Widescreen</PresentationFormat>
  <Paragraphs>24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1_Default Design</vt:lpstr>
      <vt:lpstr>     LĨNH VỰC PHÁT TRIỂN NHẬN THỨC NBPB: Ô tô to- nhỏ Đối tượng: 24-36 tháng </vt:lpstr>
      <vt:lpstr>Cô và trẻ đọc bài thơ: Cái Bát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50</cp:revision>
  <dcterms:created xsi:type="dcterms:W3CDTF">2006-08-16T00:00:00Z</dcterms:created>
  <dcterms:modified xsi:type="dcterms:W3CDTF">2025-04-09T14:11:33Z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BAFF3A3A068145F9BCB964E2D492F2D6_13</vt:lpwstr>
  </property>
  <property fmtid="{D5CDD505-2E9C-101B-9397-08002B2CF9AE}" pid="3" name="KSOProductBuildVer">
    <vt:lpwstr>1033-12.2.0.19307</vt:lpwstr>
  </property>
</Properties>
</file>