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76" r:id="rId3"/>
    <p:sldId id="283" r:id="rId4"/>
    <p:sldId id="296" r:id="rId5"/>
    <p:sldId id="285" r:id="rId6"/>
    <p:sldId id="284" r:id="rId7"/>
    <p:sldId id="286" r:id="rId8"/>
    <p:sldId id="299" r:id="rId9"/>
    <p:sldId id="298" r:id="rId10"/>
    <p:sldId id="28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15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pc\Pictures\Saved%20Pictures\6456933324165.mp4" TargetMode="External"/><Relationship Id="rId1" Type="http://schemas.microsoft.com/office/2007/relationships/media" Target="file:///C:\Users\pc\Pictures\Saved%20Pictures\6456933324165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pc\Pictures\Saved%20Pictures\6457619147009.mp4" TargetMode="External"/><Relationship Id="rId1" Type="http://schemas.microsoft.com/office/2007/relationships/media" Target="file:///C:\Users\pc\Pictures\Saved%20Pictures\6457619147009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pc\Pictures\Saved%20Pictures\6457619147009.mp4" TargetMode="External"/><Relationship Id="rId1" Type="http://schemas.microsoft.com/office/2007/relationships/media" Target="file:///C:\Users\pc\Pictures\Saved%20Pictures\6457619147009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2050" name="Content Placeholder 1" descr="149079053_3571002713029246_5172747834860867210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2925" y="2947988"/>
            <a:ext cx="1828800" cy="1828800"/>
          </a:xfrm>
        </p:spPr>
      </p:pic>
      <p:pic>
        <p:nvPicPr>
          <p:cNvPr id="2051" name="Picture 4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525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Content Placeholder 6" descr="ảnh nền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22860"/>
            <a:ext cx="12029440" cy="685990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60"/>
            <a:ext cx="12260580" cy="6838950"/>
          </a:xfrm>
          <a:prstGeom prst="rect">
            <a:avLst/>
          </a:prstGeom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883754" y="3065939"/>
            <a:ext cx="8534400" cy="35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sz="500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/>
            </a:endParaRPr>
          </a:p>
          <a:p>
            <a:pPr lvl="0" algn="ctr" defTabSz="457200">
              <a:defRPr/>
            </a:pPr>
            <a:r>
              <a:rPr lang="vi-VN" altLang="en-US" sz="38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“ Đi đường em nhớ”</a:t>
            </a:r>
          </a:p>
          <a:p>
            <a:pPr lvl="0" algn="ctr" defTabSz="457200">
              <a:defRPr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Ai đoán giỏi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kumimoji="0" 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50954" y="149495"/>
            <a:ext cx="1847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</a:pPr>
            <a:endParaRPr kumimoji="0" sz="2000" b="1" kern="1200" cap="none" spc="0" normalizeH="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205" y="572135"/>
            <a:ext cx="2484120" cy="2470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149495"/>
            <a:ext cx="6222670" cy="90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lnSpc>
                <a:spcPts val="316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00425" y="1318260"/>
            <a:ext cx="57061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 và chuyển hoạt      động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775460"/>
            <a:ext cx="84918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</a:p>
          <a:p>
            <a:endParaRPr lang="vi-VN" altLang="en-US"/>
          </a:p>
          <a:p>
            <a:pPr algn="ctr"/>
            <a:r>
              <a:rPr lang="vi-VN" altLang="en-US"/>
              <a:t> </a:t>
            </a:r>
            <a:r>
              <a:rPr lang="vi-VN" altLang="en-US" sz="4800"/>
              <a:t>Cô và trẻ cùng xem vi deo và trò chuyện </a:t>
            </a:r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45693332416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7945"/>
            <a:ext cx="12192000" cy="649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918335" y="1035050"/>
            <a:ext cx="84677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          </a:t>
            </a:r>
          </a:p>
          <a:p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Cô hát lần 1: Không nhạc</a:t>
            </a:r>
          </a:p>
          <a:p>
            <a:endParaRPr lang="vi-VN" altLang="en-US" sz="6000" dirty="0">
              <a:solidFill>
                <a:srgbClr val="FF0000"/>
              </a:solidFill>
              <a:latin typeface="+mj-lt"/>
            </a:endParaRPr>
          </a:p>
          <a:p>
            <a:r>
              <a:rPr lang="vi-VN" altLang="en-US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j-lt"/>
                <a:cs typeface="Times New Roman" panose="02020603050405020304" pitchFamily="18" charset="0"/>
                <a:sym typeface="+mn-ea"/>
              </a:rPr>
              <a:t>     - H</a:t>
            </a:r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ỏi trẻ tên bài hát? ( Đi đường em nhớ)</a:t>
            </a:r>
            <a:endParaRPr lang="vi-VN" alt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    - Tên tác giả? ( Hoàng Văn Yến)</a:t>
            </a:r>
            <a:endParaRPr lang="vi-VN" alt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133475"/>
            <a:ext cx="849185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hát lần 2: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hợp nhạc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Cô vừa hát cho các con nghe bài hát gì? Do ai sáng tác?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Cô giảng nội dung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Bài hát nói về nói về cô giáo dạy bạn nhỏ, khi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trên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không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ợc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bên trái mà p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bên tay phải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úng phần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ờng qui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ịnh,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ặc biệt khi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bộ phải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trên vỉa h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è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pic>
        <p:nvPicPr>
          <p:cNvPr id="2" name="645761914700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8445" y="6602095"/>
            <a:ext cx="1651635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775460"/>
            <a:ext cx="84918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56510" y="1397000"/>
            <a:ext cx="785177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 </a:t>
            </a:r>
            <a:r>
              <a:rPr lang="vi-VN" altLang="en-US"/>
              <a:t>                                  </a:t>
            </a:r>
            <a:r>
              <a:rPr lang="vi-VN" altLang="en-US">
                <a:solidFill>
                  <a:srgbClr val="FF0000"/>
                </a:solidFill>
              </a:rPr>
              <a:t>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 3 </a:t>
            </a:r>
          </a:p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cho trẻ nghe video</a:t>
            </a: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khuyến khích trẻ hát cùng cô)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45761914700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5" y="-635"/>
            <a:ext cx="12192635" cy="655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775460"/>
            <a:ext cx="84918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56510" y="1397000"/>
            <a:ext cx="7851775" cy="399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 </a:t>
            </a:r>
            <a:r>
              <a:rPr lang="vi-VN" altLang="en-US"/>
              <a:t>                                  </a:t>
            </a:r>
            <a:r>
              <a:rPr lang="vi-VN" altLang="en-US">
                <a:solidFill>
                  <a:srgbClr val="FF0000"/>
                </a:solidFill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Khi tham gia giao thông thì các con phải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 trên vỉa h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 ở 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ờng. 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hi có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ỏ thì phải dừng lại,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 xanh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 và nhớ phải 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ội m</a:t>
            </a:r>
            <a:r>
              <a:rPr lang="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bảo hiểm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khi đi xe máy nhé!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92655" y="1778000"/>
            <a:ext cx="818197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</a:t>
            </a:r>
            <a:r>
              <a:rPr lang="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 giỏi.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Cô chuẩn bị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trống,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xúc xắc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phách tre,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xắc xô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chóp kín.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phổ biến cách chơi, luật chơi: Cô gọi bạn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 bạn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lên bảng, 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ầu 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ội m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chóp kín mắt. Cô gọi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bạn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ứng tại chỗ hát kết hợp g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một nhạc cụ. 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ố trẻ tên bài hát? Tên nhạc cụ g</a:t>
            </a:r>
            <a:r>
              <a:rPr lang="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29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5</cp:revision>
  <dcterms:created xsi:type="dcterms:W3CDTF">2024-10-20T06:43:00Z</dcterms:created>
  <dcterms:modified xsi:type="dcterms:W3CDTF">2025-04-09T14:29:45Z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3FC05B7A3DDC41BE8CB1AF6ABF16B61D_13</vt:lpwstr>
  </property>
  <property fmtid="{D5CDD505-2E9C-101B-9397-08002B2CF9AE}" pid="3" name="KSOProductBuildVer">
    <vt:lpwstr>1033-12.2.0.20326</vt:lpwstr>
  </property>
</Properties>
</file>