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9" r:id="rId10"/>
    <p:sldId id="268" r:id="rId11"/>
    <p:sldId id="271" r:id="rId12"/>
    <p:sldId id="272" r:id="rId13"/>
    <p:sldId id="274" r:id="rId14"/>
    <p:sldId id="278" r:id="rId15"/>
    <p:sldId id="275" r:id="rId16"/>
    <p:sldId id="277" r:id="rId17"/>
    <p:sldId id="279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64" y="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38" y="-82964"/>
            <a:ext cx="12396537" cy="6858000"/>
          </a:xfrm>
          <a:prstGeom prst="rect">
            <a:avLst/>
          </a:prstGeom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209800" y="2132014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b="1">
              <a:latin typeface="Times New Roman" pitchFamily="18" charset="0"/>
              <a:cs typeface="Arial" charset="0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667001" y="2132014"/>
            <a:ext cx="6405561" cy="1089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4876800" y="2209801"/>
            <a:ext cx="48768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1905000" y="3476645"/>
            <a:ext cx="7467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ĐếmTrên đối tượng trong phạm vi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</a:t>
            </a:r>
            <a:endParaRPr lang="vi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và đếm theo khả năng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3316" y="193528"/>
            <a:ext cx="6717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TRƯỜNG MẦM NON BAN MAI XANH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56983"/>
            <a:ext cx="1295399" cy="129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12204032" cy="6849192"/>
          </a:xfrm>
          <a:prstGeom prst="rect">
            <a:avLst/>
          </a:prstGeom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447800" y="223050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28956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42672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42672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28956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56388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56388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" dirty="0"/>
          </a:p>
        </p:txBody>
      </p:sp>
      <p:sp>
        <p:nvSpPr>
          <p:cNvPr id="19" name="Rectangle 18"/>
          <p:cNvSpPr/>
          <p:nvPr/>
        </p:nvSpPr>
        <p:spPr>
          <a:xfrm>
            <a:off x="7315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6</a:t>
            </a:r>
            <a:endParaRPr lang="en-US" sz="400" dirty="0"/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2590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477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67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7391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12204032" cy="6849192"/>
          </a:xfrm>
          <a:prstGeom prst="rect">
            <a:avLst/>
          </a:prstGeom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2400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15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7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590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477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67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7391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28956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4343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56388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4343400" y="27432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/>
          <p:cNvSpPr/>
          <p:nvPr/>
        </p:nvSpPr>
        <p:spPr>
          <a:xfrm>
            <a:off x="42672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28194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>
            <a:off x="5867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12204032" cy="6849192"/>
          </a:xfrm>
          <a:prstGeom prst="rect">
            <a:avLst/>
          </a:prstGeom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2400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15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590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477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67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7391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7432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864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43200" y="3733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864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05200" y="2590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53000" y="2514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910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148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12204032" cy="6849192"/>
          </a:xfrm>
          <a:prstGeom prst="rect">
            <a:avLst/>
          </a:prstGeom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2400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4914900"/>
            <a:ext cx="1866900" cy="18669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AEED5E-1177-4015-153C-ECC2EBBCD17F}"/>
              </a:ext>
            </a:extLst>
          </p:cNvPr>
          <p:cNvSpPr txBox="1"/>
          <p:nvPr/>
        </p:nvSpPr>
        <p:spPr>
          <a:xfrm>
            <a:off x="7499594" y="4975642"/>
            <a:ext cx="17968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9</a:t>
            </a:r>
            <a:endParaRPr lang="en-US" sz="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12204032" cy="6849192"/>
          </a:xfrm>
          <a:prstGeom prst="rect">
            <a:avLst/>
          </a:prstGeom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2400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4914900"/>
            <a:ext cx="1866900" cy="186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9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12204032" cy="6849192"/>
          </a:xfrm>
          <a:prstGeom prst="rect">
            <a:avLst/>
          </a:prstGeom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2400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914401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3505201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4800601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1" y="3429001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1" y="2209801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2209801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1" y="3505201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1" y="2209801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1" y="914401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914401"/>
            <a:ext cx="1743075" cy="113347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4A685-5951-033E-1D7E-98827BEBEB3F}"/>
              </a:ext>
            </a:extLst>
          </p:cNvPr>
          <p:cNvSpPr txBox="1"/>
          <p:nvPr/>
        </p:nvSpPr>
        <p:spPr>
          <a:xfrm>
            <a:off x="7790447" y="4836660"/>
            <a:ext cx="47645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10</a:t>
            </a:r>
            <a:endParaRPr lang="en-US" sz="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12204032" cy="6849192"/>
          </a:xfrm>
          <a:prstGeom prst="rect">
            <a:avLst/>
          </a:prstGeom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2400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914401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3505201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4800601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1" y="3429001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1" y="2209801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2209801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1" y="3505201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1" y="2209801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1" y="914401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914401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é học số đếm từ 0 đến 10. ôn tập đếm xuôi và đếm ngược - Bé học số đếm từ 0 đến 10. ôn tập đếm xuôi và đếm ngược - By Toán Học Bắc Ninh - Facebook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1"/>
            <p:extLst>
              <p:ext uri="{DAA4B4D4-6D71-4841-9C94-3DE7FCFB9230}">
                <p14:media xmlns:p14="http://schemas.microsoft.com/office/powerpoint/2010/main" r:embed="rId2">
                  <p14:trim st="704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0"/>
            <a:ext cx="10515600" cy="6653733"/>
          </a:xfrm>
        </p:spPr>
      </p:pic>
    </p:spTree>
    <p:extLst>
      <p:ext uri="{BB962C8B-B14F-4D97-AF65-F5344CB8AC3E}">
        <p14:creationId xmlns:p14="http://schemas.microsoft.com/office/powerpoint/2010/main" val="20924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371600" y="1143000"/>
            <a:ext cx="922020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1.Ổn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định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tổ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chức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660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66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660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“Vui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đến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trường</a:t>
            </a:r>
            <a:r>
              <a:rPr lang="en-US" sz="6600" dirty="0">
                <a:solidFill>
                  <a:srgbClr val="0000FF"/>
                </a:solidFill>
                <a:latin typeface="VNI-Auchon" pitchFamily="2" charset="0"/>
                <a:cs typeface="Arial" charset="0"/>
              </a:rPr>
              <a:t>” </a:t>
            </a:r>
            <a:endParaRPr lang="en-US" sz="66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0" y="609601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09601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123444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057400" y="1066801"/>
            <a:ext cx="7924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luyện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đếm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phạm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vi 5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0" y="609601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09601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4730avatar-hinh-ve-ong-mat-t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764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86600" y="2133600"/>
            <a:ext cx="2971800" cy="38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1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12204032" cy="684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362200"/>
            <a:ext cx="3390900" cy="3048000"/>
          </a:xfrm>
          <a:prstGeom prst="rect">
            <a:avLst/>
          </a:prstGeom>
          <a:noFill/>
        </p:spPr>
      </p:pic>
      <p:pic>
        <p:nvPicPr>
          <p:cNvPr id="2051" name="Picture 3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362200"/>
            <a:ext cx="339090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991600" y="2362200"/>
            <a:ext cx="2590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2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12204032" cy="684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12204032" cy="6849192"/>
          </a:xfrm>
          <a:prstGeom prst="rect">
            <a:avLst/>
          </a:prstGeom>
        </p:spPr>
      </p:pic>
      <p:pic>
        <p:nvPicPr>
          <p:cNvPr id="3074" name="Picture 2" descr="C:\Users\Admin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2552700" cy="2476500"/>
          </a:xfrm>
          <a:prstGeom prst="rect">
            <a:avLst/>
          </a:prstGeom>
          <a:noFill/>
        </p:spPr>
      </p:pic>
      <p:pic>
        <p:nvPicPr>
          <p:cNvPr id="3075" name="Picture 3" descr="C:\Users\Admin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371600"/>
            <a:ext cx="2552700" cy="2476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95800" y="3924300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3</a:t>
            </a:r>
            <a:endParaRPr lang="en-US" sz="800" dirty="0"/>
          </a:p>
        </p:txBody>
      </p:sp>
      <p:pic>
        <p:nvPicPr>
          <p:cNvPr id="7" name="Picture 2" descr="C:\Users\Admin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447800"/>
            <a:ext cx="25527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12204032" cy="6849192"/>
          </a:xfrm>
          <a:prstGeom prst="rect">
            <a:avLst/>
          </a:prstGeom>
        </p:spPr>
      </p:pic>
      <p:pic>
        <p:nvPicPr>
          <p:cNvPr id="4099" name="Picture 3" descr="C:\Users\Admin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1" y="1590676"/>
            <a:ext cx="2143125" cy="2143125"/>
          </a:xfrm>
          <a:prstGeom prst="rect">
            <a:avLst/>
          </a:prstGeom>
          <a:noFill/>
        </p:spPr>
      </p:pic>
      <p:pic>
        <p:nvPicPr>
          <p:cNvPr id="4100" name="Picture 4" descr="C:\Users\Admin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1" y="1590676"/>
            <a:ext cx="2143125" cy="21431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29200" y="3889248"/>
            <a:ext cx="1143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4</a:t>
            </a:r>
            <a:endParaRPr lang="en-US" sz="500" dirty="0"/>
          </a:p>
        </p:txBody>
      </p:sp>
      <p:pic>
        <p:nvPicPr>
          <p:cNvPr id="8" name="Picture 3" descr="C:\Users\Admin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1676" y="1743076"/>
            <a:ext cx="2143125" cy="2143125"/>
          </a:xfrm>
          <a:prstGeom prst="rect">
            <a:avLst/>
          </a:prstGeom>
          <a:noFill/>
        </p:spPr>
      </p:pic>
      <p:pic>
        <p:nvPicPr>
          <p:cNvPr id="9" name="Picture 4" descr="C:\Users\Admin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276" y="174307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12204032" cy="6849192"/>
          </a:xfrm>
          <a:prstGeom prst="rect">
            <a:avLst/>
          </a:prstGeom>
        </p:spPr>
      </p:pic>
      <p:pic>
        <p:nvPicPr>
          <p:cNvPr id="5123" name="Picture 3" descr="C:\Users\Admin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1676401"/>
            <a:ext cx="1685925" cy="1685925"/>
          </a:xfrm>
          <a:prstGeom prst="rect">
            <a:avLst/>
          </a:prstGeom>
          <a:noFill/>
        </p:spPr>
      </p:pic>
      <p:pic>
        <p:nvPicPr>
          <p:cNvPr id="5124" name="Picture 4" descr="C:\Users\Admin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326" y="1792706"/>
            <a:ext cx="1533525" cy="1533525"/>
          </a:xfrm>
          <a:prstGeom prst="rect">
            <a:avLst/>
          </a:prstGeom>
          <a:noFill/>
        </p:spPr>
      </p:pic>
      <p:pic>
        <p:nvPicPr>
          <p:cNvPr id="5125" name="Picture 5" descr="C:\Users\Admin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6697" y="1848854"/>
            <a:ext cx="1533524" cy="153352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895850" y="3436074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</a:t>
            </a:r>
            <a:endParaRPr lang="en-US" sz="500" dirty="0"/>
          </a:p>
        </p:txBody>
      </p:sp>
      <p:pic>
        <p:nvPicPr>
          <p:cNvPr id="9" name="Picture 5" descr="C:\Users\Admin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6575" y="1828801"/>
            <a:ext cx="1533524" cy="1533524"/>
          </a:xfrm>
          <a:prstGeom prst="rect">
            <a:avLst/>
          </a:prstGeom>
          <a:noFill/>
        </p:spPr>
      </p:pic>
      <p:pic>
        <p:nvPicPr>
          <p:cNvPr id="10" name="Picture 5" descr="C:\Users\Admin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1" y="1714055"/>
            <a:ext cx="1685925" cy="168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15"/>
            <a:ext cx="12221299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929898" y="981675"/>
            <a:ext cx="8467001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</a:t>
            </a:r>
            <a:r>
              <a:rPr 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4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77&quot;&gt;&lt;property id=&quot;20148&quot; value=&quot;5&quot;/&gt;&lt;property id=&quot;20300&quot; value=&quot;Slide 15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86</Words>
  <Application>Microsoft Office PowerPoint</Application>
  <PresentationFormat>Widescreen</PresentationFormat>
  <Paragraphs>27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VNI-Auchon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21</cp:revision>
  <dcterms:created xsi:type="dcterms:W3CDTF">2016-03-30T01:58:31Z</dcterms:created>
  <dcterms:modified xsi:type="dcterms:W3CDTF">2025-03-24T02:58:55Z</dcterms:modified>
</cp:coreProperties>
</file>