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99" r:id="rId4"/>
    <p:sldId id="319" r:id="rId5"/>
    <p:sldId id="318" r:id="rId6"/>
    <p:sldId id="320" r:id="rId7"/>
    <p:sldId id="321" r:id="rId8"/>
    <p:sldId id="273" r:id="rId9"/>
    <p:sldId id="313" r:id="rId10"/>
    <p:sldId id="28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0" clrIdx="0">
    <p:extLst>
      <p:ext uri="{19B8F6BF-5375-455C-9EA6-DF929625EA0E}">
        <p15:presenceInfo xmlns:p15="http://schemas.microsoft.com/office/powerpoint/2012/main" userId="Techsi.v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90" d="100"/>
          <a:sy n="90" d="100"/>
        </p:scale>
        <p:origin x="90" y="372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49A59-1D20-42C4-9B51-FC0877D3C13A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8E3E-3FE8-4C20-ACAF-F97B30E882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7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29" y="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194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2236" y="-762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286000" y="1692276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</a:t>
            </a:r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alt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trẻ cùng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triển lãm </a:t>
            </a:r>
          </a:p>
          <a:p>
            <a:r>
              <a:rPr lang="vi-V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PTGT</a:t>
            </a:r>
            <a:r>
              <a:rPr lang="vi-VN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62200" y="2209800"/>
            <a:ext cx="7259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38200"/>
            <a:ext cx="41148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5323"/>
            <a:ext cx="6248400" cy="56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3" y="840342"/>
            <a:ext cx="5813323" cy="5233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4153639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966138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5456"/>
            <a:ext cx="5562600" cy="3896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3" y="1745456"/>
            <a:ext cx="4267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1" y="8382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to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1" y="914400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nhỏ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76600" y="1745457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own Arrow 6"/>
          <p:cNvSpPr/>
          <p:nvPr/>
        </p:nvSpPr>
        <p:spPr>
          <a:xfrm>
            <a:off x="9573733" y="1984717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8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76400" y="1491933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38324" y="2902625"/>
            <a:ext cx="8753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vào ô tô và nói theo y/c của cô: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kích thước, trẻ chỉ vào ô tô và nói màu sắc ô tô.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màu sắc, trẻ chỉ vào ô tô và nói kích thước ô tô.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520" y="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600200" y="3505200"/>
            <a:ext cx="849757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ô tô nhỏ về ga ra nhỏ, ô tô to về ga ra to.</a:t>
            </a:r>
          </a:p>
          <a:p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191</Words>
  <Application>Microsoft Office PowerPoint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1_Default Design</vt:lpstr>
      <vt:lpstr>     LĨNH VỰC PHÁT TRIỂN NHẬN THỨC NBPB: Ô tô to- nhỏ Đối tượng: 24-36 tháng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50</cp:revision>
  <dcterms:created xsi:type="dcterms:W3CDTF">2006-08-16T00:00:00Z</dcterms:created>
  <dcterms:modified xsi:type="dcterms:W3CDTF">2025-04-03T02:44:20Z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