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8" r:id="rId3"/>
    <p:sldId id="279" r:id="rId4"/>
    <p:sldId id="280" r:id="rId5"/>
    <p:sldId id="281" r:id="rId6"/>
    <p:sldId id="275" r:id="rId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5"/>
  </p:normalViewPr>
  <p:slideViewPr>
    <p:cSldViewPr snapToGrid="0">
      <p:cViewPr varScale="1">
        <p:scale>
          <a:sx n="97" d="100"/>
          <a:sy n="97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C969-AB12-75E6-041F-5384A5AB7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BD3F0-FA40-305B-0755-FE607DAB6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05B0-4321-9F7B-3F76-EF68AF6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50544-58AA-C0D6-B9C0-264A2F3C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8457B-C17D-4E1C-66ED-50E0D87B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784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6DD0-9A7E-6F6C-0939-F24292BFE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7C37BF-D498-824C-34A5-354EA9835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EBBAC-94C2-764C-C7D1-D7B9C549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D15EC-8994-2A3D-9BDD-4C605CF6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D8B5B-76FB-AF52-412D-B9042EA1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848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A117C-D19C-75D7-F8F9-7B8C5C458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4492C-C600-B309-B00D-F3397131C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1FD2D-8E6A-5CD5-71C7-E8A6BA1D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6CA7F-7999-7562-0DE0-80862E12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BFCF7-8287-9073-D5D0-361B7863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953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6DB0-C5F6-19CE-D832-F693D6DB8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5C44D-D878-5287-45C2-F6545D3E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2259-F923-5B07-4270-41894E5F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3AB68-7638-D203-8AF5-FC5CD67F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41063-4D50-EE3C-C098-AAB2A51F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6320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6CDC-B80A-67E8-DD71-1C5F2DB9D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17B18-035D-7A7E-7102-78329B0E7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7194C-17BD-BB9A-C8B8-7AA6443E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5E5B3-984A-D2E5-483B-A5EE495D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A2F0B-624E-205B-0E37-B72968EE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2297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8CBE-3E39-F163-D70E-A8E1B1F50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38180-FCD3-3A60-F76C-03AB89D14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8A561-6CF3-763D-CA06-82ABEBDA1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8D94C-8B88-CF01-A75B-4D314CCC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34B99-4303-71FC-B1E6-6B723810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9327C-4176-4AE6-DA7E-E132E0B9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0239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08B2-59E7-398A-B3C7-8EE28600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CFE25-7A80-A37A-39A0-7D406DBA3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93959-5FE9-EF99-2606-71D835AE2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8F7A7-A388-968D-9639-F3B27803A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B024B-2C43-AB6C-7309-1E2C221FD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AB1D5-29CF-07A1-2C03-4CC10A8A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2ED59-B616-DB14-B823-4E6F1C50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79CAD3-871A-B060-EEF7-620FA2AE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5677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A10B-80E3-BAAE-0882-348BFF65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DE82A-F3A5-6550-F87D-FA54CFE8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C1AF5-DBA7-DA0D-5FA8-54F09487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C2EE7-B950-DAB7-9C42-0A68902C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044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025A1-4AC5-6F2E-1045-D549A155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92F136-BBC4-93A9-13AF-B72EFD37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4AAAF-1089-4C9A-11EA-A2709644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877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B78F-D0B7-1E1B-A398-F23E81FF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ACD21-D579-0917-6AD2-3F4D9745D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E9B4D-34AD-6467-0806-35C4DF50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A6EEA-4C75-3AB8-93F1-4D6E50A15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05A76-B9D2-5FF7-37CD-6C1F971B6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86366-3A29-C836-86AB-38F0A076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84633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4BAD-0779-3A2E-1A06-813AC842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150781-4763-72FF-D73A-0B0E1A277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4765A-4EC5-C427-AF9D-BBDEF4010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66405-3A0C-E773-2B05-C57CB83A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B1693-8F05-B8BD-E540-3D766DBDB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DFF8D-0D32-20D6-1973-7058FC52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9707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EB9D8-DC87-2864-0743-B7080403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01183-BFF8-2F08-E915-9D666B26A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8FE2B-268C-F02A-4A85-48D128878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C008-23EF-5645-81DE-CE77C6529BC2}" type="datetimeFigureOut">
              <a:rPr lang="en-VN" smtClean="0"/>
              <a:t>04/02/2025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CC8FE-3976-2F75-E65A-AAA935118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10068-EAC2-7CCF-107C-537E58E1C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3A9BA-D18E-A648-A6DC-469CBCB109B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836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24" Type="http://schemas.openxmlformats.org/officeDocument/2006/relationships/image" Target="../media/image26.sv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12.svg"/><Relationship Id="rId19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7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 lang="en-US" altLang="zh-CN"/>
          </a:p>
        </p:txBody>
      </p:sp>
      <p:pic>
        <p:nvPicPr>
          <p:cNvPr id="2050" name="Content Placeholder 1" descr="149079053_3571002713029246_5172747834860867210_n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2925" y="2947988"/>
            <a:ext cx="1828800" cy="1828800"/>
          </a:xfrm>
        </p:spPr>
      </p:pic>
      <p:pic>
        <p:nvPicPr>
          <p:cNvPr id="2051" name="Picture 4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525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Content Placeholder 6" descr="ảnh nền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28600" y="22860"/>
            <a:ext cx="12029440" cy="685990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" y="9525"/>
            <a:ext cx="12260580" cy="6838950"/>
          </a:xfrm>
          <a:prstGeom prst="rect">
            <a:avLst/>
          </a:prstGeom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883754" y="3065939"/>
            <a:ext cx="853440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sz="5000" b="1" dirty="0">
              <a:solidFill>
                <a:srgbClr val="FF0000"/>
              </a:solidFill>
              <a:latin typeface="UTM Avo" panose="02040603050506020204" pitchFamily="18"/>
              <a:cs typeface="Times New Roman"/>
            </a:endParaRPr>
          </a:p>
          <a:p>
            <a:pPr lvl="0" algn="ctr" defTabSz="457200">
              <a:defRPr/>
            </a:pPr>
            <a:r>
              <a:rPr lang="vi-VN" altLang="en-US" sz="3800" b="1" dirty="0">
                <a:latin typeface="UTM Avo" panose="02040603050506020204" pitchFamily="18"/>
              </a:rPr>
              <a:t> </a:t>
            </a:r>
            <a:r>
              <a:rPr lang="vi-VN" altLang="en-US" sz="3800" b="1" dirty="0" smtClean="0">
                <a:solidFill>
                  <a:srgbClr val="002060"/>
                </a:solidFill>
                <a:latin typeface="+mj-lt"/>
              </a:rPr>
              <a:t>VĐTN: “Em tập lái ô tô”</a:t>
            </a:r>
          </a:p>
          <a:p>
            <a:pPr lvl="0" algn="ctr" defTabSz="457200">
              <a:defRPr/>
            </a:pPr>
            <a:r>
              <a:rPr lang="vi-VN" altLang="en-US" sz="3800" b="1" dirty="0" smtClean="0">
                <a:solidFill>
                  <a:srgbClr val="002060"/>
                </a:solidFill>
                <a:latin typeface="+mj-lt"/>
              </a:rPr>
              <a:t>Nghe hát</a:t>
            </a:r>
            <a:r>
              <a:rPr lang="vi-VN" altLang="en-US" sz="3800" b="1" dirty="0" smtClean="0">
                <a:solidFill>
                  <a:srgbClr val="002060"/>
                </a:solidFill>
                <a:latin typeface="+mj-lt"/>
              </a:rPr>
              <a:t>: NHớ lời cô dặn</a:t>
            </a:r>
            <a:endParaRPr lang="en-US" altLang="en-US" sz="3800" b="1" dirty="0" smtClean="0">
              <a:solidFill>
                <a:srgbClr val="002060"/>
              </a:solidFill>
              <a:latin typeface="+mj-lt"/>
            </a:endParaRPr>
          </a:p>
          <a:p>
            <a:pPr lvl="0" algn="ctr" defTabSz="457200">
              <a:defRPr/>
            </a:pPr>
            <a:r>
              <a:rPr lang="vi-VN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anose="02020603050405020304" charset="0"/>
              </a:rPr>
              <a:t>Lứa tuổi:</a:t>
            </a:r>
            <a:r>
              <a:rPr lang="vi-VN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anose="02020603050405020304" charset="0"/>
              </a:rPr>
              <a:t> </a:t>
            </a:r>
            <a:r>
              <a:rPr lang="vi-VN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anose="02020603050405020304" charset="0"/>
              </a:rPr>
              <a:t>24-36 tháng</a:t>
            </a:r>
            <a:endParaRPr kumimoji="0" lang="en-US" sz="3800" b="1" kern="1200" cap="none" spc="0" normalizeH="0" baseline="0" noProof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Times New Roman" panose="02020603050405020304" charset="0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en-US" sz="3200" b="1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150954" y="149495"/>
            <a:ext cx="184731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</a:pPr>
            <a:endParaRPr kumimoji="0" sz="2000" b="1" kern="1200" cap="none" spc="0" normalizeH="0" baseline="0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05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62" y="597794"/>
            <a:ext cx="3019715" cy="30035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83A2EB-6B68-180C-18E3-DDD116848E5E}"/>
              </a:ext>
            </a:extLst>
          </p:cNvPr>
          <p:cNvSpPr txBox="1"/>
          <p:nvPr/>
        </p:nvSpPr>
        <p:spPr>
          <a:xfrm>
            <a:off x="2625213" y="-15240"/>
            <a:ext cx="6505347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lnSpc>
                <a:spcPts val="3161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0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3610309" h="10156514">
                <a:moveTo>
                  <a:pt x="0" y="0"/>
                </a:moveTo>
                <a:lnTo>
                  <a:pt x="13610309" y="0"/>
                </a:lnTo>
                <a:lnTo>
                  <a:pt x="13610309" y="10156514"/>
                </a:lnTo>
                <a:lnTo>
                  <a:pt x="0" y="1015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06144" y="991316"/>
            <a:ext cx="1800056" cy="1030941"/>
          </a:xfrm>
          <a:custGeom>
            <a:avLst/>
            <a:gdLst/>
            <a:ahLst/>
            <a:cxnLst/>
            <a:rect l="l" t="t" r="r" b="b"/>
            <a:pathLst>
              <a:path w="2700084" h="1546411">
                <a:moveTo>
                  <a:pt x="0" y="0"/>
                </a:moveTo>
                <a:lnTo>
                  <a:pt x="2700084" y="0"/>
                </a:lnTo>
                <a:lnTo>
                  <a:pt x="2700084" y="1546411"/>
                </a:lnTo>
                <a:lnTo>
                  <a:pt x="0" y="1546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21400" y="5190382"/>
            <a:ext cx="2810012" cy="1461206"/>
          </a:xfrm>
          <a:custGeom>
            <a:avLst/>
            <a:gdLst/>
            <a:ahLst/>
            <a:cxnLst/>
            <a:rect l="l" t="t" r="r" b="b"/>
            <a:pathLst>
              <a:path w="4215018" h="2191809">
                <a:moveTo>
                  <a:pt x="0" y="0"/>
                </a:moveTo>
                <a:lnTo>
                  <a:pt x="4215018" y="0"/>
                </a:lnTo>
                <a:lnTo>
                  <a:pt x="4215018" y="2191809"/>
                </a:lnTo>
                <a:lnTo>
                  <a:pt x="0" y="2191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32502" y="5042604"/>
            <a:ext cx="2165220" cy="152648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30" y="0"/>
                </a:lnTo>
                <a:lnTo>
                  <a:pt x="3247830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78011" y="5085496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6008" y="4082765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53838" y="5137235"/>
            <a:ext cx="824061" cy="1337219"/>
          </a:xfrm>
          <a:custGeom>
            <a:avLst/>
            <a:gdLst/>
            <a:ahLst/>
            <a:cxnLst/>
            <a:rect l="l" t="t" r="r" b="b"/>
            <a:pathLst>
              <a:path w="1236092" h="2005828">
                <a:moveTo>
                  <a:pt x="0" y="0"/>
                </a:moveTo>
                <a:lnTo>
                  <a:pt x="1236091" y="0"/>
                </a:lnTo>
                <a:lnTo>
                  <a:pt x="1236091" y="2005828"/>
                </a:lnTo>
                <a:lnTo>
                  <a:pt x="0" y="2005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10640584" y="277500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2222031" y="20968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2997456" y="155756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9221514" y="290342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515194" y="14705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9425014" y="74763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2162084" y="7950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753009" y="2727572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53936" y="3010843"/>
            <a:ext cx="6144453" cy="5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8"/>
              </a:lnSpc>
            </a:pPr>
            <a:endParaRPr lang="en-US" sz="3413" dirty="0">
              <a:solidFill>
                <a:srgbClr val="EB4837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187586" y="2271889"/>
            <a:ext cx="794804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+mj-lt"/>
              </a:rPr>
              <a:t>Cô hát và vận động lần 1: Không nhạc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 Hỏi trẻ tên bài hát? </a:t>
            </a:r>
            <a:r>
              <a:rPr lang="vi-VN" altLang="en-US" sz="36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vi-VN" altLang="en-US" sz="3600" dirty="0" smtClean="0">
                <a:solidFill>
                  <a:srgbClr val="FF0000"/>
                </a:solidFill>
                <a:latin typeface="+mj-lt"/>
              </a:rPr>
              <a:t>Em tập lái ô tô)</a:t>
            </a:r>
            <a:endParaRPr lang="vi-VN" altLang="en-US" sz="36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alt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 Tên tác giả? </a:t>
            </a:r>
            <a:r>
              <a:rPr lang="vi-VN" altLang="en-US" sz="36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Nguyễn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Văn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Tý</a:t>
            </a:r>
            <a:r>
              <a:rPr lang="vi-VN" altLang="en-US" sz="36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vi-VN" altLang="en-US" sz="36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706144" y="991316"/>
            <a:ext cx="1800056" cy="1030941"/>
          </a:xfrm>
          <a:custGeom>
            <a:avLst/>
            <a:gdLst/>
            <a:ahLst/>
            <a:cxnLst/>
            <a:rect l="l" t="t" r="r" b="b"/>
            <a:pathLst>
              <a:path w="2700084" h="1546411">
                <a:moveTo>
                  <a:pt x="0" y="0"/>
                </a:moveTo>
                <a:lnTo>
                  <a:pt x="2700084" y="0"/>
                </a:lnTo>
                <a:lnTo>
                  <a:pt x="2700084" y="1546411"/>
                </a:lnTo>
                <a:lnTo>
                  <a:pt x="0" y="1546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21400" y="5190382"/>
            <a:ext cx="2810012" cy="1461206"/>
          </a:xfrm>
          <a:custGeom>
            <a:avLst/>
            <a:gdLst/>
            <a:ahLst/>
            <a:cxnLst/>
            <a:rect l="l" t="t" r="r" b="b"/>
            <a:pathLst>
              <a:path w="4215018" h="2191809">
                <a:moveTo>
                  <a:pt x="0" y="0"/>
                </a:moveTo>
                <a:lnTo>
                  <a:pt x="4215018" y="0"/>
                </a:lnTo>
                <a:lnTo>
                  <a:pt x="4215018" y="2191809"/>
                </a:lnTo>
                <a:lnTo>
                  <a:pt x="0" y="2191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32502" y="5042604"/>
            <a:ext cx="2165220" cy="152648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30" y="0"/>
                </a:lnTo>
                <a:lnTo>
                  <a:pt x="3247830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78011" y="5085496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6008" y="4082765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53838" y="5137235"/>
            <a:ext cx="824061" cy="1337219"/>
          </a:xfrm>
          <a:custGeom>
            <a:avLst/>
            <a:gdLst/>
            <a:ahLst/>
            <a:cxnLst/>
            <a:rect l="l" t="t" r="r" b="b"/>
            <a:pathLst>
              <a:path w="1236092" h="2005828">
                <a:moveTo>
                  <a:pt x="0" y="0"/>
                </a:moveTo>
                <a:lnTo>
                  <a:pt x="1236091" y="0"/>
                </a:lnTo>
                <a:lnTo>
                  <a:pt x="1236091" y="2005828"/>
                </a:lnTo>
                <a:lnTo>
                  <a:pt x="0" y="20058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10640584" y="277500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2222031" y="20968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2997456" y="155756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9221514" y="290342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515194" y="14705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9425014" y="74763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2162084" y="7950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753009" y="2727572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53936" y="3010843"/>
            <a:ext cx="6144453" cy="5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8"/>
              </a:lnSpc>
            </a:pPr>
            <a:endParaRPr lang="en-US" sz="3413" dirty="0">
              <a:solidFill>
                <a:srgbClr val="EB4837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296928" y="2202223"/>
            <a:ext cx="86455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alt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hát và vận động lần 2: </a:t>
            </a:r>
          </a:p>
          <a:p>
            <a:pPr algn="ctr"/>
            <a:r>
              <a:rPr lang="vi-VN" alt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nhạc </a:t>
            </a:r>
          </a:p>
          <a:p>
            <a:endParaRPr lang="vi-VN" altLang="en-US" sz="3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6465968285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 flipV="1">
            <a:off x="10811920" y="6323911"/>
            <a:ext cx="694280" cy="4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278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3610309" h="10156514">
                <a:moveTo>
                  <a:pt x="0" y="0"/>
                </a:moveTo>
                <a:lnTo>
                  <a:pt x="13610309" y="0"/>
                </a:lnTo>
                <a:lnTo>
                  <a:pt x="13610309" y="10156514"/>
                </a:lnTo>
                <a:lnTo>
                  <a:pt x="0" y="1015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4" name="Freeform 4"/>
          <p:cNvSpPr/>
          <p:nvPr/>
        </p:nvSpPr>
        <p:spPr>
          <a:xfrm>
            <a:off x="9706144" y="991316"/>
            <a:ext cx="1800056" cy="1030941"/>
          </a:xfrm>
          <a:custGeom>
            <a:avLst/>
            <a:gdLst/>
            <a:ahLst/>
            <a:cxnLst/>
            <a:rect l="l" t="t" r="r" b="b"/>
            <a:pathLst>
              <a:path w="2700084" h="1546411">
                <a:moveTo>
                  <a:pt x="0" y="0"/>
                </a:moveTo>
                <a:lnTo>
                  <a:pt x="2700084" y="0"/>
                </a:lnTo>
                <a:lnTo>
                  <a:pt x="2700084" y="1546411"/>
                </a:lnTo>
                <a:lnTo>
                  <a:pt x="0" y="1546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21400" y="5190382"/>
            <a:ext cx="2810012" cy="1461206"/>
          </a:xfrm>
          <a:custGeom>
            <a:avLst/>
            <a:gdLst/>
            <a:ahLst/>
            <a:cxnLst/>
            <a:rect l="l" t="t" r="r" b="b"/>
            <a:pathLst>
              <a:path w="4215018" h="2191809">
                <a:moveTo>
                  <a:pt x="0" y="0"/>
                </a:moveTo>
                <a:lnTo>
                  <a:pt x="4215018" y="0"/>
                </a:lnTo>
                <a:lnTo>
                  <a:pt x="4215018" y="2191809"/>
                </a:lnTo>
                <a:lnTo>
                  <a:pt x="0" y="2191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32502" y="5042604"/>
            <a:ext cx="2165220" cy="152648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30" y="0"/>
                </a:lnTo>
                <a:lnTo>
                  <a:pt x="3247830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78011" y="5085496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6008" y="4082765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53838" y="5137235"/>
            <a:ext cx="824061" cy="1337219"/>
          </a:xfrm>
          <a:custGeom>
            <a:avLst/>
            <a:gdLst/>
            <a:ahLst/>
            <a:cxnLst/>
            <a:rect l="l" t="t" r="r" b="b"/>
            <a:pathLst>
              <a:path w="1236092" h="2005828">
                <a:moveTo>
                  <a:pt x="0" y="0"/>
                </a:moveTo>
                <a:lnTo>
                  <a:pt x="1236091" y="0"/>
                </a:lnTo>
                <a:lnTo>
                  <a:pt x="1236091" y="2005828"/>
                </a:lnTo>
                <a:lnTo>
                  <a:pt x="0" y="2005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10640584" y="277500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2222031" y="20968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2997456" y="155756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9221514" y="290342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515194" y="14705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9425014" y="74763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2162084" y="7950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753009" y="2727572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053936" y="3010843"/>
            <a:ext cx="6144453" cy="5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8"/>
              </a:lnSpc>
            </a:pPr>
            <a:endParaRPr lang="en-US" sz="3413" dirty="0">
              <a:solidFill>
                <a:srgbClr val="EB4837"/>
              </a:solidFill>
              <a:latin typeface="Railey"/>
              <a:ea typeface="Railey"/>
              <a:cs typeface="Railey"/>
              <a:sym typeface="Railey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833398" y="3017441"/>
            <a:ext cx="864550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altLang="en-US" sz="50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Nghe hát: Nhớ lời cô dặn</a:t>
            </a:r>
            <a:endParaRPr lang="vi-VN" altLang="en-US" sz="5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07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659682882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33855"/>
            <a:ext cx="12034684" cy="663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ject 2">
            <a:extLst>
              <a:ext uri="{FF2B5EF4-FFF2-40B4-BE49-F238E27FC236}">
                <a16:creationId xmlns:a16="http://schemas.microsoft.com/office/drawing/2014/main" id="{682F4006-AB05-8212-D937-F362119C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object 3">
            <a:extLst>
              <a:ext uri="{FF2B5EF4-FFF2-40B4-BE49-F238E27FC236}">
                <a16:creationId xmlns:a16="http://schemas.microsoft.com/office/drawing/2014/main" id="{2A68B1C6-B510-A4DF-3C83-48761DDD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1666876"/>
            <a:ext cx="438626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91</Words>
  <Application>Microsoft Office PowerPoint</Application>
  <PresentationFormat>Widescreen</PresentationFormat>
  <Paragraphs>12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等线 Light</vt:lpstr>
      <vt:lpstr>Railey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Techsi.vn</cp:lastModifiedBy>
  <cp:revision>7</cp:revision>
  <dcterms:created xsi:type="dcterms:W3CDTF">2024-10-20T06:43:53Z</dcterms:created>
  <dcterms:modified xsi:type="dcterms:W3CDTF">2025-04-02T08:15:59Z</dcterms:modified>
</cp:coreProperties>
</file>