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6" r:id="rId2"/>
    <p:sldId id="269" r:id="rId3"/>
    <p:sldId id="286" r:id="rId4"/>
    <p:sldId id="256" r:id="rId5"/>
    <p:sldId id="288" r:id="rId6"/>
    <p:sldId id="289" r:id="rId7"/>
    <p:sldId id="290" r:id="rId8"/>
    <p:sldId id="291" r:id="rId9"/>
    <p:sldId id="272" r:id="rId10"/>
    <p:sldId id="274" r:id="rId11"/>
    <p:sldId id="276" r:id="rId12"/>
    <p:sldId id="277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G:\Copy%20of%20tro%20choi%20am%20nhac-lan.p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G:\Copy%20of%20tro%20choi%20am%20nhac-lan.pp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file:///G:\Copy%20of%20tro%20choi%20am%20nhac-lan.ppt" TargetMode="Externa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3272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5481" y="190918"/>
            <a:ext cx="9125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vi-VN" sz="2800" b="1" dirty="0"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en-US" altLang="vi-VN" sz="2800" b="1" dirty="0" smtClean="0">
                <a:latin typeface="Times New Roman" panose="02020603050405020304" charset="0"/>
                <a:cs typeface="Times New Roman" panose="02020603050405020304" charset="0"/>
              </a:rPr>
              <a:t>QUẬN LONG BIÊN</a:t>
            </a:r>
          </a:p>
          <a:p>
            <a:pPr lvl="0" algn="ctr"/>
            <a:r>
              <a:rPr lang="en-US" altLang="vi-VN" sz="28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TRƯỜNG MẦM NON BAN MAI XANH</a:t>
            </a:r>
            <a:endParaRPr lang="en-US" altLang="vi-VN" sz="28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1127448" y="3569364"/>
            <a:ext cx="105131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LĨNH VỰC: PHÁT TRIỂN NGÔN NGỮ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77788" y="4365104"/>
            <a:ext cx="6324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altLang="x-none" sz="24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 T</a:t>
            </a:r>
            <a:r>
              <a:rPr lang="en-GB" altLang="x-none" sz="2400" b="1" dirty="0" smtClean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GB" altLang="x-none" sz="24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charset="0"/>
              </a:rPr>
              <a:t>THƠ: NẮNG BỐN MÙA</a:t>
            </a:r>
          </a:p>
          <a:p>
            <a:pPr algn="ctr">
              <a:buNone/>
            </a:pPr>
            <a:r>
              <a:rPr lang="en-GB" altLang="x-none" sz="24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LỨA TUỔI: 3 - 4 TUỔI</a:t>
            </a:r>
          </a:p>
          <a:p>
            <a:pPr algn="ctr">
              <a:buNone/>
            </a:pPr>
            <a:r>
              <a:rPr lang="en-GB" altLang="x-none" sz="24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LỚP MẪU GIÁO BÉ C4</a:t>
            </a:r>
            <a:endParaRPr lang="en-GB" altLang="x-none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895297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122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2845" y="260648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4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1784" y="4774740"/>
            <a:ext cx="4508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3. Trần Đ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ng Khoa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2065" y="2204865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2. Thanh nhàn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7772" y="3035862"/>
            <a:ext cx="417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1. 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3366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1087" y="502026"/>
            <a:ext cx="8489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262498" y="4632811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2703" y="294396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35761" y="143572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96688" y="25540"/>
            <a:ext cx="1224136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553" y="332657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2778" y="4477346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4112" y="1954917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1916833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552" y="332657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6194" y="2492897"/>
            <a:ext cx="291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0328" y="2341015"/>
            <a:ext cx="3072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7776" y="4340424"/>
            <a:ext cx="301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5640" y="476673"/>
            <a:ext cx="676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0327" y="5589241"/>
            <a:ext cx="476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0327" y="2341015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2964" y="3955703"/>
            <a:ext cx="299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12192000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764904" y="914400"/>
            <a:ext cx="68580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105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665039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0125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495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04" y="5524902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4" y="3867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" y="0"/>
            <a:ext cx="12185373" cy="6858000"/>
          </a:xfrm>
          <a:prstGeom prst="rect">
            <a:avLst/>
          </a:prstGeom>
        </p:spPr>
      </p:pic>
      <p:sp>
        <p:nvSpPr>
          <p:cNvPr id="26" name="WordArt 23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3143672" y="1669830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3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3059113" y="3012442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3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998669" y="428105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7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5527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22" name="WordArt 23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3019425" y="2362201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12192000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87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56"/>
            <a:ext cx="12192000" cy="68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0"/>
            <a:ext cx="12288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532" y="23813"/>
            <a:ext cx="12254532" cy="6933579"/>
          </a:xfrm>
          <a:prstGeom prst="rect">
            <a:avLst/>
          </a:prstGeom>
        </p:spPr>
      </p:pic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5527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22" name="WordArt 23">
            <a:hlinkClick r:id="rId6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543386" y="2576946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195</Words>
  <Application>Microsoft Office PowerPoint</Application>
  <PresentationFormat>Widescreen</PresentationFormat>
  <Paragraphs>44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MS PGothic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Techsi.vn</cp:lastModifiedBy>
  <cp:revision>78</cp:revision>
  <dcterms:created xsi:type="dcterms:W3CDTF">2016-05-02T06:53:58Z</dcterms:created>
  <dcterms:modified xsi:type="dcterms:W3CDTF">2025-04-02T08:30:35Z</dcterms:modified>
</cp:coreProperties>
</file>