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1" r:id="rId9"/>
    <p:sldId id="265" r:id="rId10"/>
    <p:sldId id="266" r:id="rId11"/>
    <p:sldId id="267" r:id="rId12"/>
    <p:sldId id="272" r:id="rId13"/>
    <p:sldId id="268" r:id="rId14"/>
    <p:sldId id="273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8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1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78B25-3310-4617-8AE4-2CF53B3F8BED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A12D-26BB-47B3-9EC6-B5F295D6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9" y="0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7694" y="4149566"/>
            <a:ext cx="6005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</a:t>
            </a:r>
            <a:endParaRPr lang="en-US" sz="44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5351416" y="1074440"/>
            <a:ext cx="1489165" cy="1466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37489" y="3318754"/>
            <a:ext cx="6218370" cy="11618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377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456" y="2675394"/>
            <a:ext cx="542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14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8208" y="2370594"/>
            <a:ext cx="607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41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70" y="2286511"/>
            <a:ext cx="6978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515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30"/>
            <a:ext cx="10386848" cy="6675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1" y="3778980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68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6166" y="1529766"/>
            <a:ext cx="6074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90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66688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6211" y="3539629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6104" y="2821578"/>
            <a:ext cx="9470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xem video cảnh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3867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  <a:endParaRPr lang="en-US" sz="40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442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6132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13657" y="0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06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09451" y="-2196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526" y="2967335"/>
            <a:ext cx="10456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con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chăm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ngoan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giỏi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ưa - Phim hoạt hình Animation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5563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43594" y="48207"/>
            <a:ext cx="195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trời mưa</a:t>
            </a:r>
            <a:endParaRPr lang="en-US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0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22332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409145"/>
            <a:ext cx="5630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: Hạt Mưa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554" y="4843458"/>
            <a:ext cx="662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:Nam Hương</a:t>
            </a:r>
            <a:endParaRPr lang="en-US" sz="40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58691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106090"/>
            <a:ext cx="4637314" cy="2245223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ở trên trời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rơi xuống đất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rằng tôi mất</a:t>
            </a:r>
            <a: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hóa tôi không</a:t>
            </a:r>
            <a:endParaRPr lang="en-US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485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276"/>
          <a:stretch/>
        </p:blipFill>
        <p:spPr>
          <a:xfrm>
            <a:off x="0" y="0"/>
            <a:ext cx="12192000" cy="680294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-46091"/>
            <a:ext cx="4127863" cy="1199641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chảy ra sông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loài tôm cá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61362" y="0"/>
            <a:ext cx="5419167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làng xóm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máng theo mương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Vào những ruộng nương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trồng trọt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54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323"/>
          <a:stretch/>
        </p:blipFill>
        <p:spPr>
          <a:xfrm>
            <a:off x="-1" y="1"/>
            <a:ext cx="12192001" cy="680161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38200" y="0"/>
            <a:ext cx="4306135" cy="20305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 vàng chật cót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trắng đầy nồi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chớ khinh tôi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mưa hạt thóc.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496" y="2691814"/>
            <a:ext cx="829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5400" b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14205" r="12606" b="15851"/>
          <a:stretch/>
        </p:blipFill>
        <p:spPr>
          <a:xfrm>
            <a:off x="0" y="9889"/>
            <a:ext cx="1018903" cy="10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178</Words>
  <Application>Microsoft Office PowerPoint</Application>
  <PresentationFormat>Widescreen</PresentationFormat>
  <Paragraphs>32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22</cp:revision>
  <dcterms:created xsi:type="dcterms:W3CDTF">2024-03-29T13:16:50Z</dcterms:created>
  <dcterms:modified xsi:type="dcterms:W3CDTF">2025-04-02T08:42:50Z</dcterms:modified>
</cp:coreProperties>
</file>