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2D3F2-55B1-4979-8EDE-1C51703B1DB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1EDCB-A3AC-4D35-B3F9-7BC140856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23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EDCB-A3AC-4D35-B3F9-7BC1408569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45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EDCB-A3AC-4D35-B3F9-7BC1408569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12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EDCB-A3AC-4D35-B3F9-7BC1408569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00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EDCB-A3AC-4D35-B3F9-7BC1408569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37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EDCB-A3AC-4D35-B3F9-7BC1408569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72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EDCB-A3AC-4D35-B3F9-7BC1408569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707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EDCB-A3AC-4D35-B3F9-7BC1408569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74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EDCB-A3AC-4D35-B3F9-7BC1408569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93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EDCB-A3AC-4D35-B3F9-7BC1408569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27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EDCB-A3AC-4D35-B3F9-7BC1408569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55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EDCB-A3AC-4D35-B3F9-7BC1408569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96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EDCB-A3AC-4D35-B3F9-7BC1408569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71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EDCB-A3AC-4D35-B3F9-7BC1408569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96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EDCB-A3AC-4D35-B3F9-7BC1408569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14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EDCB-A3AC-4D35-B3F9-7BC1408569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11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A5CD-FA10-468F-A5AB-F32F7A70D9BD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48140-11C9-4B96-9941-C7712F6A3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6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A5CD-FA10-468F-A5AB-F32F7A70D9BD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48140-11C9-4B96-9941-C7712F6A3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0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A5CD-FA10-468F-A5AB-F32F7A70D9BD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48140-11C9-4B96-9941-C7712F6A3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64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A5CD-FA10-468F-A5AB-F32F7A70D9BD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48140-11C9-4B96-9941-C7712F6A3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78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A5CD-FA10-468F-A5AB-F32F7A70D9BD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48140-11C9-4B96-9941-C7712F6A3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09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A5CD-FA10-468F-A5AB-F32F7A70D9BD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48140-11C9-4B96-9941-C7712F6A3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89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A5CD-FA10-468F-A5AB-F32F7A70D9BD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48140-11C9-4B96-9941-C7712F6A3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6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A5CD-FA10-468F-A5AB-F32F7A70D9BD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48140-11C9-4B96-9941-C7712F6A3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9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A5CD-FA10-468F-A5AB-F32F7A70D9BD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48140-11C9-4B96-9941-C7712F6A3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77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A5CD-FA10-468F-A5AB-F32F7A70D9BD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48140-11C9-4B96-9941-C7712F6A3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03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A5CD-FA10-468F-A5AB-F32F7A70D9BD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48140-11C9-4B96-9941-C7712F6A3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97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0A5CD-FA10-468F-A5AB-F32F7A70D9BD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48140-11C9-4B96-9941-C7712F6A3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0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g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5.jpe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00218" y="0"/>
            <a:ext cx="6594764" cy="684801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 defTabSz="685783"/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defTabSz="685783"/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BAN MAI XANH</a:t>
            </a:r>
            <a:endParaRPr lang="vi-VN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061527" y="691273"/>
            <a:ext cx="227214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41386" y="2083494"/>
            <a:ext cx="5912427" cy="43858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PHÁT TRIỂN NGÔN NGỮ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64874" y="2733553"/>
            <a:ext cx="6530108" cy="117724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LQVH: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783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MGN (4 – 5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defTabSz="685783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Thị Hà-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Thị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92324B-D0A9-F947-5E88-F1B95A47C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078" y="735732"/>
            <a:ext cx="1427042" cy="13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601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98"/>
    </mc:Choice>
    <mc:Fallback xmlns="">
      <p:transition spd="slow" advTm="138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5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9383" y="566241"/>
            <a:ext cx="4958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2" descr="Màu xanh lục, màu chàm, màu lam, màu tím là màu gì? - Mindovermetal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67" y="1208939"/>
            <a:ext cx="1833670" cy="1220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Hướng dẫn cách pha màu xanh ngọc đẹp, đúng tone nhất - Măng N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206138" y="1292244"/>
            <a:ext cx="1846154" cy="11369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ecal Màu Tím Khổ 0,60c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194" y="1162843"/>
            <a:ext cx="1504661" cy="15046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hông vải chụp trong studio màu và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4" r="16854"/>
          <a:stretch/>
        </p:blipFill>
        <p:spPr bwMode="auto">
          <a:xfrm>
            <a:off x="1560945" y="2779785"/>
            <a:ext cx="1394691" cy="21439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Phông Nền Giấy Mỹ Màu Cam Tươi Bright Mã Số 3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6" b="14928"/>
          <a:stretch/>
        </p:blipFill>
        <p:spPr bwMode="auto">
          <a:xfrm>
            <a:off x="3440257" y="2779785"/>
            <a:ext cx="2434937" cy="17330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4" descr="Màu chàm: Khái niệm, nguồn gốc, ý nghĩa và ứng dụng thực tế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7" t="20279" r="20885" b="16829"/>
          <a:stretch/>
        </p:blipFill>
        <p:spPr bwMode="auto">
          <a:xfrm>
            <a:off x="6898495" y="2779785"/>
            <a:ext cx="2097724" cy="19272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Ý nghĩa của màu đỏ trong đời sống vào thiết kế - In ấn - Quảng cáo Hoàng Hà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018" y="4683848"/>
            <a:ext cx="1898506" cy="18985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685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83"/>
    </mc:Choice>
    <mc:Fallback xmlns="">
      <p:transition spd="slow" advTm="231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5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06619" y="566241"/>
            <a:ext cx="4626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2" descr="Tổng quan về ảnh 7 màu cầu vồng - khám phá vẻ đẹp kỳ diệu của cầu vồ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83" b="96154" l="600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933" y="1690688"/>
            <a:ext cx="6308438" cy="355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626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23"/>
    </mc:Choice>
    <mc:Fallback xmlns="">
      <p:transition spd="slow" advTm="140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5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25965" y="566241"/>
            <a:ext cx="5806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2" descr="7 sắc cầu vồng có những màu gì - Măng N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248" y="1901040"/>
            <a:ext cx="5715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842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90"/>
    </mc:Choice>
    <mc:Fallback xmlns="">
      <p:transition spd="slow" advTm="194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8849"/>
          </a:xfrm>
          <a:prstGeom prst="rect">
            <a:avLst/>
          </a:prstGeom>
        </p:spPr>
      </p:pic>
      <p:pic>
        <p:nvPicPr>
          <p:cNvPr id="5" name="Picture 2" descr="Tổng quan về ảnh 7 màu cầu vồng - khám phá vẻ đẹp kỳ diệu của cầu vồ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83" b="96154" l="600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335" y="365125"/>
            <a:ext cx="7706448" cy="43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68187" y="4748385"/>
            <a:ext cx="5146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39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52"/>
    </mc:Choice>
    <mc:Fallback xmlns="">
      <p:transition spd="slow" advTm="117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092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179"/>
    </mc:Choice>
    <mc:Fallback xmlns="">
      <p:transition spd="slow" advTm="22117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527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199" y="18798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lại!!!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86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55"/>
    </mc:Choice>
    <mc:Fallback xmlns="">
      <p:transition spd="slow" advTm="161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396" y="0"/>
            <a:ext cx="12379232" cy="683367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378200" y="332509"/>
            <a:ext cx="4897581" cy="766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1234065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vi-VN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1. Kiến thức:</a:t>
            </a:r>
          </a:p>
          <a:p>
            <a:pPr algn="just"/>
            <a:r>
              <a:rPr lang="vi-VN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- Trẻ nhớ được tên truyện, tên các nhân vật, hoạt động của các nhân vật</a:t>
            </a:r>
          </a:p>
          <a:p>
            <a:pPr algn="just"/>
            <a:r>
              <a:rPr lang="vi-VN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- Trẻ hiểu nội dung câu truyện: Phải biết chia sẻ với người khác. Sống biết yêu thương, chia sẻ mới có niềm vui.</a:t>
            </a:r>
          </a:p>
          <a:p>
            <a:pPr algn="just"/>
            <a:r>
              <a:rPr lang="vi-VN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2. Kĩ năng:</a:t>
            </a:r>
          </a:p>
          <a:p>
            <a:pPr algn="just"/>
            <a:r>
              <a:rPr lang="vi-VN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- Rèn kĩ năng nghe hiểu</a:t>
            </a:r>
          </a:p>
          <a:p>
            <a:pPr algn="just"/>
            <a:r>
              <a:rPr lang="vi-VN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- Phát triển ngôn ngữ mạch lạc cho trẻ.</a:t>
            </a:r>
          </a:p>
          <a:p>
            <a:pPr algn="just"/>
            <a:r>
              <a:rPr lang="vi-VN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3. Thái độ:</a:t>
            </a:r>
          </a:p>
          <a:p>
            <a:pPr algn="just"/>
            <a:r>
              <a:rPr lang="vi-VN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- Giáo dục trẻ biết chia sẻ, giúp đỡ bạn bè.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299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10"/>
    </mc:Choice>
    <mc:Fallback xmlns="">
      <p:transition spd="slow" advTm="20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396" y="0"/>
            <a:ext cx="12379232" cy="683367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378200" y="332509"/>
            <a:ext cx="4897581" cy="766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8200" y="143163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53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45"/>
    </mc:Choice>
    <mc:Fallback xmlns="">
      <p:transition spd="slow" advTm="15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396" y="0"/>
            <a:ext cx="12379232" cy="683367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391271" y="332509"/>
            <a:ext cx="4897581" cy="766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91271" y="1662512"/>
            <a:ext cx="633378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 defTabSz="685783">
              <a:buFont typeface="+mj-lt"/>
              <a:buAutoNum type="arabicPeriod"/>
            </a:pP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685783">
              <a:buFont typeface="+mj-lt"/>
              <a:buAutoNum type="arabicPeriod"/>
            </a:pP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685783">
              <a:buFont typeface="+mj-lt"/>
              <a:buAutoNum type="arabicPeriod"/>
            </a:pP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256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38"/>
    </mc:Choice>
    <mc:Fallback xmlns="">
      <p:transition spd="slow" advTm="245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47491" y="104576"/>
            <a:ext cx="21659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8507" y="1711525"/>
            <a:ext cx="69749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lẻo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802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44"/>
    </mc:Choice>
    <mc:Fallback xmlns="">
      <p:transition spd="slow" advTm="2084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8849"/>
          </a:xfrm>
          <a:prstGeom prst="rect">
            <a:avLst/>
          </a:prstGeom>
        </p:spPr>
      </p:pic>
      <p:pic>
        <p:nvPicPr>
          <p:cNvPr id="5" name="Picture 2" descr="Tổng quan về ảnh 7 màu cầu vồng - khám phá vẻ đẹp kỳ diệu của cầu vồ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83" b="96154" l="600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335" y="365125"/>
            <a:ext cx="7706448" cy="43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68187" y="4748385"/>
            <a:ext cx="5146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192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73"/>
    </mc:Choice>
    <mc:Fallback xmlns="">
      <p:transition spd="slow" advTm="238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544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310"/>
    </mc:Choice>
    <mc:Fallback xmlns="">
      <p:transition spd="slow" advTm="22131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5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0619" y="775854"/>
            <a:ext cx="5711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2" descr="Tổng quan về ảnh 7 màu cầu vồng - khám phá vẻ đẹp kỳ diệu của cầu vồ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83" b="96154" l="600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145" y="1368940"/>
            <a:ext cx="6308438" cy="355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61423" y="4918148"/>
            <a:ext cx="5146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2"/>
    </mc:Choice>
    <mc:Fallback xmlns="">
      <p:transition spd="slow" advTm="152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5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06619" y="566241"/>
            <a:ext cx="3911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2" descr="Tổng quan về ảnh 7 màu cầu vồng - khám phá vẻ đẹp kỳ diệu của cầu vồ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83" b="96154" l="600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24" y="1313521"/>
            <a:ext cx="6308438" cy="355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876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25"/>
    </mc:Choice>
    <mc:Fallback xmlns="">
      <p:transition spd="slow" advTm="8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6FAF0206-0E48-42CF-9492-C0D4CE7EC2C1}"/>
  <p:tag name="ISPRING_RESOURCE_FOLDER" val="C:\Users\ASUS\Desktop\sự tích cầu vồng\"/>
  <p:tag name="ISPRING_PRESENTATION_PATH" val="C:\Users\ASUS\Desktop\sự tích cầu vồng.pptx"/>
  <p:tag name="ISPRING_PROJECT_VERSION" val="9"/>
  <p:tag name="ISPRING_PROJECT_FOLDER_UPDATED" val="1"/>
  <p:tag name="ISPRING_SCREEN_RECS_UPDATED" val="C:\Users\ASUS\Desktop\sự tích cầu vồng\"/>
  <p:tag name="FLASHSPRING_ZOOM_TAG" val="73"/>
  <p:tag name="ISPRING_PRESENTATION_INFO_2" val="&lt;?xml version=&quot;1.0&quot; encoding=&quot;UTF-8&quot; standalone=&quot;no&quot; ?&gt;&#10;&lt;presentation2&gt;&#10;&#10;  &lt;slides&gt;&#10;    &lt;slide id=&quot;{B80DB920-D18C-43D3-8092-045B87456511}&quot; pptId=&quot;256&quot;/&gt;&#10;    &lt;slide id=&quot;{FB45731D-A30B-474A-BE2B-8B2DF8143E8E}&quot; pptId=&quot;257&quot;/&gt;&#10;    &lt;slide id=&quot;{87B13649-3268-420F-ADA5-68B2F8DB00BD}&quot; pptId=&quot;258&quot;/&gt;&#10;    &lt;slide id=&quot;{F9D2CDF7-F3C9-4956-BBE4-0FEDD0A04B1D}&quot; pptId=&quot;259&quot;/&gt;&#10;    &lt;slide id=&quot;{FE0C9466-258A-4953-8265-438DE37C3281}&quot; pptId=&quot;260&quot;/&gt;&#10;    &lt;slide id=&quot;{B7C68780-D13F-411D-91E0-B09BB21873ED}&quot; pptId=&quot;261&quot;/&gt;&#10;    &lt;slide id=&quot;{E9031332-6808-4C70-B9BB-113211309446}&quot; pptId=&quot;262&quot;/&gt;&#10;    &lt;slide id=&quot;{B977F66F-22D3-42D9-801E-6A9077F3C5C3}&quot; pptId=&quot;263&quot;/&gt;&#10;    &lt;slide id=&quot;{3CB413D6-A40D-4CBB-A926-F2BBB50D77B9}&quot; pptId=&quot;264&quot;/&gt;&#10;    &lt;slide id=&quot;{0711822A-C802-418B-9C02-8CA742571B9F}&quot; pptId=&quot;265&quot;/&gt;&#10;    &lt;slide id=&quot;{EE04F0B4-104B-4DE3-A380-85F1FA8BA45F}&quot; pptId=&quot;266&quot;/&gt;&#10;    &lt;slide id=&quot;{06D14D5B-F394-457E-8A55-CF062F692E9D}&quot; pptId=&quot;267&quot;/&gt;&#10;    &lt;slide id=&quot;{3132EC1E-825F-4D64-87D5-2B47F77BE438}&quot; pptId=&quot;268&quot;/&gt;&#10;    &lt;slide id=&quot;{5153F320-820F-4A1C-8AC3-BF3DBE392A3F}&quot; pptId=&quot;269&quot;/&gt;&#10;    &lt;slide id=&quot;{61B3C5A0-C055-4F4E-BD90-93259026980D}&quot; pptId=&quot;270&quot;/&gt;&#10;  &lt;/slides&gt;&#10;&#10;  &lt;narration&gt;&#10;    &lt;audioTracks&gt;&#10;      &lt;audioTrack muted=&quot;false&quot; name=&quot;nhac-nen-powerpoint-nhe-nhang-www_tiengdong_com&quot; resource=&quot;88ef02b8&quot; slideId=&quot;{B80DB920-D18C-43D3-8092-045B87456511}&quot; startTime=&quot;0&quot; stepIndex=&quot;0&quot; volume=&quot;1&quot;&gt;&#10;        &lt;audio channels=&quot;2&quot; format=&quot;s16p&quot; sampleRate=&quot;44100&quot;/&gt;&#10;      &lt;/audioTrack&gt;&#10;      &lt;audioTrack muted=&quot;false&quot; name=&quot;Truyện Sự tích cầu vồng - Mẫu giáo nhỡ&quot; resource=&quot;23bb58c5&quot; slideId=&quot;{F9D2CDF7-F3C9-4956-BBE4-0FEDD0A04B1D}&quot; startTime=&quot;0&quot; stepIndex=&quot;0&quot; volume=&quot;1&quot;&gt;&#10;        &lt;audio channels=&quot;2&quot; format=&quot;s16p&quot; sampleRate=&quot;44100&quot;/&gt;&#10;      &lt;/audioTrack&gt;&#10;      &lt;audioTrack muted=&quot;false&quot; name=&quot;Truyện Sự tích cầu vồng - Mẫu giáo nhỡ (2)&quot; resource=&quot;536b4485&quot; slideId=&quot;{B977F66F-22D3-42D9-801E-6A9077F3C5C3}&quot; startTime=&quot;0&quot; stepIndex=&quot;0&quot; volume=&quot;1&quot;&gt;&#10;        &lt;audio channels=&quot;2&quot; format=&quot;s16p&quot; sampleRate=&quot;44100&quot;/&gt;&#10;      &lt;/audioTrack&gt;&#10;      &lt;audioTrack muted=&quot;false&quot; name=&quot;Truyện Sự tích cầu vồng - Mẫu giáo nhỡ (3)&quot; resource=&quot;8c01a1ba&quot; slideId=&quot;{61B3C5A0-C055-4F4E-BD90-93259026980D}&quot; startTime=&quot;0&quot; stepIndex=&quot;0&quot; volume=&quot;1&quot;&gt;&#10;        &lt;audio channels=&quot;2&quot; format=&quot;s16p&quot; sampleRate=&quot;44100&quot;/&gt;&#10;      &lt;/audioTrack&gt;&#10;    &lt;/audioTracks&gt;&#10;    &lt;videoTracks&gt;&#10;      &lt;videoTrack muted=&quot;false&quot; name=&quot;Truyện- Sự tích cầu vồng - Truyện giáo dục tinh thần đoàn kết cho trẻ - Truyện kể cho trẻ em&quot; resource=&quot;ff8ac75d&quot; slideId=&quot;{E9031332-6808-4C70-B9BB-113211309446}&quot; startTime=&quot;0&quot; stepIndex=&quot;0&quot; volume=&quot;1&quot;&gt;&#10;        &lt;video format=&quot;yuv420p&quot; frameRate=&quot;30&quot; height=&quot;1080&quot; pixelAspectRatio=&quot;1&quot; width=&quot;1920&quot;/&gt;&#10;        &lt;audio channels=&quot;2&quot; format=&quot;fltp&quot; sampleRate=&quot;44100&quot;/&gt;&#10;      &lt;/videoTrack&gt;&#10;      &lt;videoTrack muted=&quot;false&quot; name=&quot;Truyện- Sự tích cầu vồng - Truyện giáo dục tinh thần đoàn kết cho trẻ - Truyện kể cho trẻ em (2)&quot; resource=&quot;6dfe4688&quot; slideId=&quot;{5153F320-820F-4A1C-8AC3-BF3DBE392A3F}&quot; startTime=&quot;0&quot; stepIndex=&quot;0&quot; volume=&quot;1&quot;&gt;&#10;        &lt;video format=&quot;yuv420p&quot; frameRate=&quot;30&quot; height=&quot;1080&quot; pixelAspectRatio=&quot;1&quot; width=&quot;1920&quot;/&gt;&#10;        &lt;audio channels=&quot;2&quot; format=&quot;fltp&quot; sampleRate=&quot;44100&quot;/&gt;&#10;      &lt;/videoTrack&gt;&#10;    &lt;/videoTracks&gt;&#10;  &lt;/narration&gt;&#10;&#10;&lt;/presentation2&gt;&#10;"/>
  <p:tag name="ISPRING_LMS_API_VERSION" val="SCORM 1.2"/>
  <p:tag name="ISPRING_ULTRA_SCORM_COURCE_TITLE" val="su tich cau vong"/>
  <p:tag name="ISPRING_ULTRA_SCORM_COURSE_ID" val="70594BFE-2A77-49BA-A2D5-2F8DB032ABB0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SCORM_RATE_SLIDES" val="0"/>
  <p:tag name="ISPRING_SCORM_RATE_QUIZZES" val="0"/>
  <p:tag name="ISPRING_SCORM_PASSING_SCORE" val="0.000000"/>
  <p:tag name="ISPRING_CURRENT_PLAYER_ID" val="universal"/>
  <p:tag name="ISPRING_PRESENTATION_TITLE" val="su tich cau vong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CB413D6-A40D-4CBB-A926-F2BBB50D77B9}"/>
  <p:tag name="TIMING" val="|1.459"/>
  <p:tag name="ISPRING_CUSTOM_TIMING_USED" val="1"/>
  <p:tag name="GENSWF_SLIDE_TITLE" val="câu hỏi đàm thoại"/>
  <p:tag name="GENSWF_ADVANCE_TIME" val="8.73"/>
  <p:tag name="ISPRING_SLIDE_INDENT_LEVEL" val="0"/>
  <p:tag name="ISPRING_PRESENTER_ID" val="Non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0711822A-C802-418B-9C02-8CA742571B9F}"/>
  <p:tag name="TIMING" val="|1.877|7.477|1.565|2.029|2.155|1.643|1.436|1.889"/>
  <p:tag name="ISPRING_CUSTOM_TIMING_USED" val="1"/>
  <p:tag name="GENSWF_SLIDE_TITLE" val="câu hỏi đàm thoại"/>
  <p:tag name="GENSWF_ADVANCE_TIME" val="23.18"/>
  <p:tag name="ISPRING_SLIDE_INDENT_LEVEL" val="0"/>
  <p:tag name="ISPRING_PRESENTER_ID" val="Non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E04F0B4-104B-4DE3-A380-85F1FA8BA45F}"/>
  <p:tag name="TIMING" val="|2.576|5.47"/>
  <p:tag name="ISPRING_CUSTOM_TIMING_USED" val="1"/>
  <p:tag name="GENSWF_SLIDE_TITLE" val="câu hỏi đàm thoại"/>
  <p:tag name="GENSWF_ADVANCE_TIME" val="14.02"/>
  <p:tag name="ISPRING_SLIDE_INDENT_LEVEL" val="0"/>
  <p:tag name="ISPRING_PRESENTER_ID" val="Non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06D14D5B-F394-457E-8A55-CF062F692E9D}"/>
  <p:tag name="GENSWF_ADVANCE_TIME" val="19.49"/>
  <p:tag name="TIMING" val="|1.868|6.829"/>
  <p:tag name="ISPRING_CUSTOM_TIMING_USED" val="1"/>
  <p:tag name="GENSWF_SLIDE_TITLE" val="câu hỏi đàm thoại"/>
  <p:tag name="ISPRING_SLIDE_INDENT_LEVEL" val="0"/>
  <p:tag name="ISPRING_PRESENTER_ID" val="Non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132EC1E-825F-4D64-87D5-2B47F77BE438}"/>
  <p:tag name="TIMING" val="|7.092"/>
  <p:tag name="ISPRING_CUSTOM_TIMING_USED" val="1"/>
  <p:tag name="GENSWF_SLIDE_TITLE" val="câu hỏi đàm thoại"/>
  <p:tag name="GENSWF_ADVANCE_TIME" val="11.75"/>
  <p:tag name="ISPRING_SLIDE_INDENT_LEVEL" val="0"/>
  <p:tag name="ISPRING_PRESENTER_ID" val="Non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153F320-820F-4A1C-8AC3-BF3DBE392A3F}"/>
  <p:tag name="ISPRING_CUSTOM_TIMING_USED" val="1"/>
  <p:tag name="GENSWF_SLIDE_TITLE" val="truyện"/>
  <p:tag name="GENSWF_ADVANCE_TIME" val="221.18"/>
  <p:tag name="ISPRING_SLIDE_INDENT_LEVEL" val="0"/>
  <p:tag name="ISPRING_PRESENTER_ID" val="None"/>
  <p:tag name="ISPRING_PLAYER_LAYOUT_TYPE" val="Video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61B3C5A0-C055-4F4E-BD90-93259026980D}"/>
  <p:tag name="TIMING" val="|10.242"/>
  <p:tag name="ISPRING_CUSTOM_TIMING_USED" val="1"/>
  <p:tag name="GENSWF_SLIDE_TITLE" val="kết thúc"/>
  <p:tag name="GENSWF_ADVANCE_TIME" val="16.16"/>
  <p:tag name="ISPRING_SLIDE_INDENT_LEVEL" val="0"/>
  <p:tag name="ISPRING_PRESENTER_ID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B80DB920-D18C-43D3-8092-045B87456511}"/>
  <p:tag name="TIMING" val="|1.815"/>
  <p:tag name="ISPRING_CUSTOM_TIMING_USED" val="1"/>
  <p:tag name="GENSWF_SLIDE_TITLE" val="Trang bìa"/>
  <p:tag name="GENSWF_ADVANCE_TIME" val="13.90"/>
  <p:tag name="ISPRING_SLIDE_INDENT_LEVEL" val="0"/>
  <p:tag name="ISPRING_PRESENTER_ID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B45731D-A30B-474A-BE2B-8B2DF8143E8E}"/>
  <p:tag name="GENSWF_ADVANCE_TIME" val="20.51"/>
  <p:tag name="TIMING" val="|1.823|7.782"/>
  <p:tag name="ISPRING_CUSTOM_TIMING_USED" val="1"/>
  <p:tag name="GENSWF_SLIDE_TITLE" val="Mục đích - yêu cầu"/>
  <p:tag name="ISPRING_SLIDE_INDENT_LEVEL" val="0"/>
  <p:tag name="ISPRING_PRESENTER_ID" val="No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7B13649-3268-420F-ADA5-68B2F8DB00BD}"/>
  <p:tag name="TIMING" val="|1.562|2.284"/>
  <p:tag name="ISPRING_CUSTOM_TIMING_USED" val="1"/>
  <p:tag name="GENSWF_SLIDE_TITLE" val="Chuẩn bị"/>
  <p:tag name="GENSWF_ADVANCE_TIME" val="15.94"/>
  <p:tag name="ISPRING_SLIDE_INDENT_LEVEL" val="0"/>
  <p:tag name="ISPRING_PRESENTER_ID" val="No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9D2CDF7-F3C9-4956-BBE4-0FEDD0A04B1D}"/>
  <p:tag name="TIMING" val="|4.019|1.125"/>
  <p:tag name="ISPRING_CUSTOM_TIMING_USED" val="1"/>
  <p:tag name="GENSWF_SLIDE_TITLE" val="Cấu trúc bài"/>
  <p:tag name="GENSWF_ADVANCE_TIME" val="24.54"/>
  <p:tag name="ISPRING_SLIDE_INDENT_LEVEL" val="0"/>
  <p:tag name="ISPRING_PRESENTER_ID" val="Non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E0C9466-258A-4953-8265-438DE37C3281}"/>
  <p:tag name="ISPRING_CUSTOM_TIMING_USED" val="1"/>
  <p:tag name="GENSWF_SLIDE_TITLE" val="Câu đố"/>
  <p:tag name="GENSWF_ADVANCE_TIME" val="20.84"/>
  <p:tag name="ISPRING_SLIDE_INDENT_LEVEL" val="0"/>
  <p:tag name="ISPRING_PRESENTER_ID" val="Non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B7C68780-D13F-411D-91E0-B09BB21873ED}"/>
  <p:tag name="TIMING" val="|22.254"/>
  <p:tag name="ISPRING_CUSTOM_TIMING_USED" val="1"/>
  <p:tag name="GENSWF_SLIDE_TITLE" val="Giới thiệu bài"/>
  <p:tag name="GENSWF_ADVANCE_TIME" val="23.87"/>
  <p:tag name="ISPRING_SLIDE_INDENT_LEVEL" val="0"/>
  <p:tag name="ISPRING_PRESENTER_ID" val="Non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9031332-6808-4C70-B9BB-113211309446}"/>
  <p:tag name="GENSWF_ADVANCE_TIME" val="221.31"/>
  <p:tag name="ISPRING_CUSTOM_TIMING_USED" val="1"/>
  <p:tag name="GENSWF_SLIDE_TITLE" val="Truyện"/>
  <p:tag name="ISPRING_SLIDE_INDENT_LEVEL" val="0"/>
  <p:tag name="ISPRING_PRESENTER_ID" val="None"/>
  <p:tag name="ISPRING_PLAYER_LAYOUT_TYPE" val="Vide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B977F66F-22D3-42D9-801E-6A9077F3C5C3}"/>
  <p:tag name="TIMING" val="|0.918|9.527"/>
  <p:tag name="ISPRING_CUSTOM_TIMING_USED" val="1"/>
  <p:tag name="GENSWF_SLIDE_TITLE" val="câu hỏi đàm thoại"/>
  <p:tag name="GENSWF_ADVANCE_TIME" val="15.21"/>
  <p:tag name="ISPRING_SLIDE_INDENT_LEVEL" val="0"/>
  <p:tag name="ISPRING_PRESENTER_ID" val="Non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284</Words>
  <Application>Microsoft Office PowerPoint</Application>
  <PresentationFormat>Widescreen</PresentationFormat>
  <Paragraphs>53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 tich cau vong</dc:title>
  <dc:creator>ASUS</dc:creator>
  <cp:lastModifiedBy>Administrator</cp:lastModifiedBy>
  <cp:revision>8</cp:revision>
  <dcterms:created xsi:type="dcterms:W3CDTF">2025-03-28T02:33:20Z</dcterms:created>
  <dcterms:modified xsi:type="dcterms:W3CDTF">2025-04-02T13:35:39Z</dcterms:modified>
</cp:coreProperties>
</file>