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1"/>
  </p:notesMasterIdLst>
  <p:sldIdLst>
    <p:sldId id="320" r:id="rId2"/>
    <p:sldId id="317" r:id="rId3"/>
    <p:sldId id="322" r:id="rId4"/>
    <p:sldId id="276" r:id="rId5"/>
    <p:sldId id="323" r:id="rId6"/>
    <p:sldId id="324" r:id="rId7"/>
    <p:sldId id="325" r:id="rId8"/>
    <p:sldId id="327" r:id="rId9"/>
    <p:sldId id="328" r:id="rId10"/>
    <p:sldId id="329" r:id="rId11"/>
    <p:sldId id="330" r:id="rId12"/>
    <p:sldId id="331" r:id="rId13"/>
    <p:sldId id="332" r:id="rId14"/>
    <p:sldId id="335" r:id="rId15"/>
    <p:sldId id="338" r:id="rId16"/>
    <p:sldId id="339" r:id="rId17"/>
    <p:sldId id="340" r:id="rId18"/>
    <p:sldId id="337" r:id="rId19"/>
    <p:sldId id="33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6600CC"/>
    <a:srgbClr val="00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1" autoAdjust="0"/>
    <p:restoredTop sz="94660"/>
  </p:normalViewPr>
  <p:slideViewPr>
    <p:cSldViewPr>
      <p:cViewPr varScale="1">
        <p:scale>
          <a:sx n="99" d="100"/>
          <a:sy n="99" d="100"/>
        </p:scale>
        <p:origin x="99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A90F6-CE7C-4714-A4D8-98F912A43FA3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C4BD9-AB54-4511-A92F-3FC987B04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57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3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31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46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35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32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66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45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456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36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27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E5694-34EC-42C4-8696-538AC03BF6C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85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E5694-34EC-42C4-8696-538AC03BF6C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F40D1-FFBA-462C-860D-AABF8AEBD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0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7.jpeg"/><Relationship Id="rId5" Type="http://schemas.openxmlformats.org/officeDocument/2006/relationships/image" Target="../media/image4.jp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audio" Target="../media/audio3.wav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audio" Target="../media/audio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7.jpeg"/><Relationship Id="rId5" Type="http://schemas.openxmlformats.org/officeDocument/2006/relationships/image" Target="../media/image4.jpg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audio" Target="../media/audio3.wav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12273"/>
            <a:ext cx="9144793" cy="6858594"/>
          </a:xfrm>
          <a:prstGeom prst="rect">
            <a:avLst/>
          </a:prstGeom>
        </p:spPr>
      </p:pic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 eaLnBrk="1" hangingPunct="1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MN BAN MAI XANH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048781" y="924636"/>
            <a:ext cx="1017862" cy="1020762"/>
          </a:xfrm>
          <a:prstGeom prst="rect">
            <a:avLst/>
          </a:prstGeom>
        </p:spPr>
      </p:pic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-14288" y="6457890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eaLnBrk="0" hangingPunct="0">
              <a:defRPr sz="8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1" hangingPunct="1"/>
            <a:r>
              <a:rPr lang="en-US" sz="1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2024 - 2025</a:t>
            </a:r>
            <a:endParaRPr lang="vi-VN" sz="1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2743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  <a:endParaRPr lang="vi-VN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3276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KHÁM PHÁ KHOA HỌC</a:t>
            </a:r>
            <a:endParaRPr lang="vi-VN" sz="2400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854" y="3816059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ĐỀ TÀI: TÌM HIỀU VỀ KHÔNG KHÍ</a:t>
            </a:r>
            <a:endParaRPr lang="vi-VN" sz="2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13855" y="42480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LỨA TUỔI: MẪU GIÁO LỚN</a:t>
            </a:r>
            <a:endParaRPr lang="vi-VN" sz="2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464820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GIÁO VIÊN: LÊ </a:t>
            </a:r>
            <a:r>
              <a:rPr lang="en-US" sz="20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THỊ HIỀN</a:t>
            </a:r>
            <a:r>
              <a:rPr lang="vi-VN" sz="20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– BÙI THỊ HOA</a:t>
            </a:r>
            <a:endParaRPr lang="vi-VN" sz="20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13855" y="2057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126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048000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11" name="Oval 10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12" name="Oval 11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13" name="Oval 12"/>
          <p:cNvSpPr/>
          <p:nvPr/>
        </p:nvSpPr>
        <p:spPr>
          <a:xfrm>
            <a:off x="3062748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14" name="Oval 13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15" name="Oval 14"/>
          <p:cNvSpPr/>
          <p:nvPr/>
        </p:nvSpPr>
        <p:spPr>
          <a:xfrm>
            <a:off x="3077497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17" name="Explosion 1 16"/>
          <p:cNvSpPr/>
          <p:nvPr/>
        </p:nvSpPr>
        <p:spPr>
          <a:xfrm>
            <a:off x="2342535" y="1295400"/>
            <a:ext cx="5105400" cy="37338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6948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244064" y="487672"/>
            <a:ext cx="932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17649" y="2270400"/>
            <a:ext cx="4240151" cy="874109"/>
            <a:chOff x="1617514" y="4821702"/>
            <a:chExt cx="2522831" cy="949628"/>
          </a:xfrm>
        </p:grpSpPr>
        <p:sp>
          <p:nvSpPr>
            <p:cNvPr id="10" name="Rounded Rectangle 9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56919" y="4944765"/>
              <a:ext cx="2483426" cy="826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83877" y="3580465"/>
            <a:ext cx="3888680" cy="627618"/>
            <a:chOff x="5333999" y="4821703"/>
            <a:chExt cx="2529758" cy="740897"/>
          </a:xfrm>
        </p:grpSpPr>
        <p:sp>
          <p:nvSpPr>
            <p:cNvPr id="13" name="Rounded Rectangle 12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36615" y="4949210"/>
              <a:ext cx="2527142" cy="281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617346"/>
            <a:ext cx="954354" cy="8022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202" y="2277951"/>
            <a:ext cx="694011" cy="6940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702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5"/>
    </mc:Choice>
    <mc:Fallback xmlns="">
      <p:transition spd="slow" advTm="348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0705" objId="1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624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152400" y="584944"/>
            <a:ext cx="932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52600" y="2216674"/>
            <a:ext cx="1219866" cy="533400"/>
            <a:chOff x="5333999" y="4821703"/>
            <a:chExt cx="2529758" cy="740897"/>
          </a:xfrm>
        </p:grpSpPr>
        <p:sp>
          <p:nvSpPr>
            <p:cNvPr id="16" name="Rounded Rectangle 15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36615" y="4949210"/>
              <a:ext cx="2527142" cy="351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1. Sai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759017" y="3501808"/>
            <a:ext cx="1322450" cy="609600"/>
            <a:chOff x="5333999" y="4821703"/>
            <a:chExt cx="2529758" cy="740897"/>
          </a:xfrm>
        </p:grpSpPr>
        <p:sp>
          <p:nvSpPr>
            <p:cNvPr id="19" name="Rounded Rectangle 18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336615" y="4949210"/>
              <a:ext cx="2527142" cy="351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9168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5"/>
    </mc:Choice>
    <mc:Fallback xmlns="">
      <p:transition spd="slow" advTm="3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0705" objId="1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048000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11" name="Oval 10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12" name="Oval 11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13" name="Oval 12"/>
          <p:cNvSpPr/>
          <p:nvPr/>
        </p:nvSpPr>
        <p:spPr>
          <a:xfrm>
            <a:off x="3062748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14" name="Oval 13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15" name="Oval 14"/>
          <p:cNvSpPr/>
          <p:nvPr/>
        </p:nvSpPr>
        <p:spPr>
          <a:xfrm>
            <a:off x="3077497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17" name="Explosion 1 16"/>
          <p:cNvSpPr/>
          <p:nvPr/>
        </p:nvSpPr>
        <p:spPr>
          <a:xfrm>
            <a:off x="2342535" y="1295400"/>
            <a:ext cx="5105400" cy="37338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64732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48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082" y="3541146"/>
            <a:ext cx="954354" cy="80225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254" y="2198745"/>
            <a:ext cx="694011" cy="69401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656951" y="2237023"/>
            <a:ext cx="1238650" cy="655733"/>
            <a:chOff x="1617514" y="4821702"/>
            <a:chExt cx="2514549" cy="740897"/>
          </a:xfrm>
        </p:grpSpPr>
        <p:sp>
          <p:nvSpPr>
            <p:cNvPr id="29" name="Rounded Rectangle 28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48637" y="4956017"/>
              <a:ext cx="2483426" cy="408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1. Sai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656950" y="3486886"/>
            <a:ext cx="1391050" cy="807538"/>
            <a:chOff x="5316512" y="4821703"/>
            <a:chExt cx="2483423" cy="740897"/>
          </a:xfrm>
        </p:grpSpPr>
        <p:sp>
          <p:nvSpPr>
            <p:cNvPr id="32" name="Rounded Rectangle 31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16512" y="4982271"/>
              <a:ext cx="2483423" cy="399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152400" y="508323"/>
            <a:ext cx="932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856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54"/>
    </mc:Choice>
    <mc:Fallback xmlns="">
      <p:transition spd="slow" advTm="5295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30781" objId="80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262" y="335084"/>
            <a:ext cx="932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54083" y="1976483"/>
            <a:ext cx="5094368" cy="1474174"/>
            <a:chOff x="1617514" y="4821702"/>
            <a:chExt cx="2522831" cy="985437"/>
          </a:xfrm>
        </p:grpSpPr>
        <p:sp>
          <p:nvSpPr>
            <p:cNvPr id="10" name="Rounded Rectangle 9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56919" y="4944765"/>
              <a:ext cx="2483426" cy="862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Vứt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rác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bừa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bãi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chặt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thải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độc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hại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môi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78146" y="3733800"/>
            <a:ext cx="4660654" cy="1295400"/>
            <a:chOff x="5333999" y="4821703"/>
            <a:chExt cx="2529758" cy="740897"/>
          </a:xfrm>
        </p:grpSpPr>
        <p:sp>
          <p:nvSpPr>
            <p:cNvPr id="16" name="Rounded Rectangle 15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36615" y="4949210"/>
              <a:ext cx="2527142" cy="475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Trồng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cộng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đạp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0518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5"/>
    </mc:Choice>
    <mc:Fallback xmlns="">
      <p:transition spd="slow" advTm="3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0705" objId="1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048000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11" name="Oval 10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12" name="Oval 11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13" name="Oval 12"/>
          <p:cNvSpPr/>
          <p:nvPr/>
        </p:nvSpPr>
        <p:spPr>
          <a:xfrm>
            <a:off x="3062748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14" name="Oval 13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15" name="Oval 14"/>
          <p:cNvSpPr/>
          <p:nvPr/>
        </p:nvSpPr>
        <p:spPr>
          <a:xfrm>
            <a:off x="3077497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17" name="Explosion 1 16"/>
          <p:cNvSpPr/>
          <p:nvPr/>
        </p:nvSpPr>
        <p:spPr>
          <a:xfrm>
            <a:off x="2342535" y="1295400"/>
            <a:ext cx="5105400" cy="37338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69789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1" y="435838"/>
            <a:ext cx="932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09668" y="2163783"/>
            <a:ext cx="4897618" cy="1047799"/>
            <a:chOff x="1584734" y="4855218"/>
            <a:chExt cx="2344453" cy="740897"/>
          </a:xfrm>
        </p:grpSpPr>
        <p:sp>
          <p:nvSpPr>
            <p:cNvPr id="10" name="Rounded Rectangle 9"/>
            <p:cNvSpPr/>
            <p:nvPr/>
          </p:nvSpPr>
          <p:spPr>
            <a:xfrm>
              <a:off x="1584734" y="4855218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56919" y="4944764"/>
              <a:ext cx="2272268" cy="587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Vứt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rác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bừa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bãi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chặt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thải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chất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độc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hại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môi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14400" y="3733801"/>
            <a:ext cx="4508254" cy="1066800"/>
            <a:chOff x="5333999" y="4821703"/>
            <a:chExt cx="2529758" cy="740897"/>
          </a:xfrm>
        </p:grpSpPr>
        <p:sp>
          <p:nvSpPr>
            <p:cNvPr id="16" name="Rounded Rectangle 15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36615" y="4949210"/>
              <a:ext cx="2527142" cy="505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Trồng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xanh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cộng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đạp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xe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28" y="4134017"/>
            <a:ext cx="954354" cy="8022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420189"/>
            <a:ext cx="694011" cy="6940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824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5"/>
    </mc:Choice>
    <mc:Fallback xmlns="">
      <p:transition spd="slow" advTm="3484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0705" objId="1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4" y="-2807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hacDanceRapIQ-DJ-4321736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81800" y="5356401"/>
            <a:ext cx="609600" cy="609600"/>
          </a:xfr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1524000"/>
            <a:ext cx="9144000" cy="349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en-US" sz="9600" b="1" dirty="0" err="1">
                <a:solidFill>
                  <a:srgbClr val="FF0000"/>
                </a:solidFill>
                <a:latin typeface=".VnAristote" pitchFamily="34" charset="0"/>
              </a:rPr>
              <a:t>Trß</a:t>
            </a:r>
            <a:r>
              <a:rPr lang="en-US" sz="9600" b="1" dirty="0">
                <a:solidFill>
                  <a:srgbClr val="FF0000"/>
                </a:solidFill>
                <a:latin typeface=".VnAristote" pitchFamily="34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.VnAristote" pitchFamily="34" charset="0"/>
              </a:rPr>
              <a:t>ch¬i</a:t>
            </a:r>
            <a:endParaRPr lang="en-US" sz="9600" b="1" dirty="0">
              <a:solidFill>
                <a:srgbClr val="FF0000"/>
              </a:solidFill>
              <a:latin typeface=".VnAristote" pitchFamily="34" charset="0"/>
            </a:endParaRPr>
          </a:p>
          <a:p>
            <a:pPr algn="ctr" eaLnBrk="1" hangingPunct="1">
              <a:spcBef>
                <a:spcPts val="600"/>
              </a:spcBef>
            </a:pPr>
            <a:r>
              <a:rPr lang="en-US" sz="7200" b="1" dirty="0">
                <a:solidFill>
                  <a:srgbClr val="FF0000"/>
                </a:solidFill>
                <a:latin typeface=".VnAristote" pitchFamily="34" charset="0"/>
              </a:rPr>
              <a:t>“</a:t>
            </a:r>
            <a:r>
              <a:rPr lang="en-US" sz="7200" b="1" dirty="0" err="1">
                <a:solidFill>
                  <a:srgbClr val="FF0000"/>
                </a:solidFill>
                <a:latin typeface=".VnAristote" pitchFamily="34" charset="0"/>
              </a:rPr>
              <a:t>Thi</a:t>
            </a:r>
            <a:r>
              <a:rPr lang="en-US" sz="7200" b="1" dirty="0">
                <a:solidFill>
                  <a:srgbClr val="FF0000"/>
                </a:solidFill>
                <a:latin typeface=".VnAristote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.VnAristote" pitchFamily="34" charset="0"/>
              </a:rPr>
              <a:t>xem</a:t>
            </a:r>
            <a:r>
              <a:rPr lang="en-US" sz="7200" b="1" dirty="0">
                <a:solidFill>
                  <a:srgbClr val="FF0000"/>
                </a:solidFill>
                <a:latin typeface=".VnAristote" pitchFamily="34" charset="0"/>
              </a:rPr>
              <a:t> ®</a:t>
            </a:r>
            <a:r>
              <a:rPr lang="en-US" sz="7200" b="1" dirty="0" err="1">
                <a:solidFill>
                  <a:srgbClr val="FF0000"/>
                </a:solidFill>
                <a:latin typeface=".VnAristote" pitchFamily="34" charset="0"/>
              </a:rPr>
              <a:t>éi</a:t>
            </a:r>
            <a:r>
              <a:rPr lang="en-US" sz="7200" b="1" dirty="0">
                <a:solidFill>
                  <a:srgbClr val="FF0000"/>
                </a:solidFill>
                <a:latin typeface=".VnAristote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.VnAristote" pitchFamily="34" charset="0"/>
              </a:rPr>
              <a:t>nµo</a:t>
            </a:r>
            <a:r>
              <a:rPr lang="en-US" sz="7200" b="1" dirty="0">
                <a:solidFill>
                  <a:srgbClr val="FF0000"/>
                </a:solidFill>
                <a:latin typeface=".VnAristote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.VnAristote" pitchFamily="34" charset="0"/>
              </a:rPr>
              <a:t>nhanh</a:t>
            </a:r>
            <a:r>
              <a:rPr lang="en-US" sz="7200" b="1" dirty="0">
                <a:solidFill>
                  <a:srgbClr val="FF0000"/>
                </a:solidFill>
                <a:latin typeface=".VnAristote" pitchFamily="34" charset="0"/>
              </a:rPr>
              <a:t>”</a:t>
            </a:r>
          </a:p>
          <a:p>
            <a:pPr eaLnBrk="1" hangingPunct="1">
              <a:spcBef>
                <a:spcPct val="50000"/>
              </a:spcBef>
            </a:pPr>
            <a:endParaRPr lang="en-US" sz="3200" b="1" dirty="0">
              <a:solidFill>
                <a:srgbClr val="0000FF"/>
              </a:solidFill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34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7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Tải +9999 Hình Nền Powerpoint Đẹp Nhất của năm 2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29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08920"/>
            <a:ext cx="3733800" cy="25232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856" y="184482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tạm biệt!</a:t>
            </a:r>
          </a:p>
          <a:p>
            <a:pPr algn="ctr"/>
            <a:r>
              <a:rPr lang="vi-VN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 gặp lại trong bài học tiếp theo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002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4"/>
    </mc:Choice>
    <mc:Fallback xmlns="">
      <p:transition spd="slow" advTm="951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0" y="762000"/>
            <a:ext cx="9144000" cy="533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</a:pPr>
            <a:r>
              <a:rPr lang="vi-VN" sz="9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 eaLnBrk="1" hangingPunct="1">
              <a:spcBef>
                <a:spcPts val="600"/>
              </a:spcBef>
            </a:pPr>
            <a:r>
              <a:rPr lang="vi-VN" sz="9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“Ai thông minh nhanh trí”</a:t>
            </a:r>
            <a:endParaRPr lang="en-US" sz="9600" b="1" dirty="0">
              <a:solidFill>
                <a:srgbClr val="FF0000"/>
              </a:solidFill>
              <a:latin typeface=".VnAristote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3200" b="1" dirty="0">
              <a:solidFill>
                <a:srgbClr val="0000FF"/>
              </a:solidFill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048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-64222" y="44624"/>
            <a:ext cx="932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Theo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17649" y="1335693"/>
            <a:ext cx="1268351" cy="645507"/>
            <a:chOff x="1617514" y="4821702"/>
            <a:chExt cx="2522831" cy="740897"/>
          </a:xfrm>
        </p:grpSpPr>
        <p:sp>
          <p:nvSpPr>
            <p:cNvPr id="10" name="Rounded Rectangle 9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56919" y="4944765"/>
              <a:ext cx="2483426" cy="459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1. Sai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17649" y="2667001"/>
            <a:ext cx="1420752" cy="609599"/>
            <a:chOff x="5333999" y="4821703"/>
            <a:chExt cx="2535755" cy="740897"/>
          </a:xfrm>
        </p:grpSpPr>
        <p:sp>
          <p:nvSpPr>
            <p:cNvPr id="13" name="Rounded Rectangle 12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86331" y="4860807"/>
              <a:ext cx="2483423" cy="393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3398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5"/>
    </mc:Choice>
    <mc:Fallback xmlns="">
      <p:transition spd="slow" advTm="3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0705" objId="1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048000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11" name="Oval 10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12" name="Oval 11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13" name="Oval 12"/>
          <p:cNvSpPr/>
          <p:nvPr/>
        </p:nvSpPr>
        <p:spPr>
          <a:xfrm>
            <a:off x="3062748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14" name="Oval 13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15" name="Oval 14"/>
          <p:cNvSpPr/>
          <p:nvPr/>
        </p:nvSpPr>
        <p:spPr>
          <a:xfrm>
            <a:off x="3077497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17" name="Explosion 1 16"/>
          <p:cNvSpPr/>
          <p:nvPr/>
        </p:nvSpPr>
        <p:spPr>
          <a:xfrm>
            <a:off x="2342535" y="1295400"/>
            <a:ext cx="5105400" cy="37338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8863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348"/>
            <a:ext cx="9144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082" y="2980523"/>
            <a:ext cx="954354" cy="80225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254" y="1638122"/>
            <a:ext cx="694011" cy="69401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656951" y="1676400"/>
            <a:ext cx="1238650" cy="655733"/>
            <a:chOff x="1617514" y="4821702"/>
            <a:chExt cx="2514549" cy="740897"/>
          </a:xfrm>
        </p:grpSpPr>
        <p:sp>
          <p:nvSpPr>
            <p:cNvPr id="29" name="Rounded Rectangle 28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48637" y="4956017"/>
              <a:ext cx="2483426" cy="408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1. Sai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656950" y="2926263"/>
            <a:ext cx="1391050" cy="807538"/>
            <a:chOff x="5316512" y="4821703"/>
            <a:chExt cx="2483423" cy="740897"/>
          </a:xfrm>
        </p:grpSpPr>
        <p:sp>
          <p:nvSpPr>
            <p:cNvPr id="32" name="Rounded Rectangle 31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16512" y="4982271"/>
              <a:ext cx="2483423" cy="399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6" name="TextBox 85"/>
          <p:cNvSpPr txBox="1"/>
          <p:nvPr/>
        </p:nvSpPr>
        <p:spPr>
          <a:xfrm>
            <a:off x="-19665" y="228600"/>
            <a:ext cx="932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Theo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094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54"/>
    </mc:Choice>
    <mc:Fallback xmlns="">
      <p:transition spd="slow" advTm="5295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89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30781" objId="80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533400" y="406237"/>
            <a:ext cx="9324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Theo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17649" y="1640493"/>
            <a:ext cx="1420751" cy="721707"/>
            <a:chOff x="1617514" y="4821702"/>
            <a:chExt cx="2522831" cy="740897"/>
          </a:xfrm>
        </p:grpSpPr>
        <p:sp>
          <p:nvSpPr>
            <p:cNvPr id="10" name="Rounded Rectangle 9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56919" y="4944765"/>
              <a:ext cx="2483426" cy="459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Nhẹ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017649" y="2971801"/>
            <a:ext cx="1496952" cy="761999"/>
            <a:chOff x="5333999" y="4821703"/>
            <a:chExt cx="2535755" cy="740897"/>
          </a:xfrm>
        </p:grpSpPr>
        <p:sp>
          <p:nvSpPr>
            <p:cNvPr id="13" name="Rounded Rectangle 12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86331" y="4995604"/>
              <a:ext cx="2483423" cy="393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Nặng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594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5"/>
    </mc:Choice>
    <mc:Fallback xmlns="">
      <p:transition spd="slow" advTm="3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0705" objId="1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3048000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05</a:t>
            </a:r>
          </a:p>
        </p:txBody>
      </p:sp>
      <p:sp>
        <p:nvSpPr>
          <p:cNvPr id="11" name="Oval 10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04</a:t>
            </a:r>
          </a:p>
        </p:txBody>
      </p:sp>
      <p:sp>
        <p:nvSpPr>
          <p:cNvPr id="12" name="Oval 11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03</a:t>
            </a:r>
          </a:p>
        </p:txBody>
      </p:sp>
      <p:sp>
        <p:nvSpPr>
          <p:cNvPr id="13" name="Oval 12"/>
          <p:cNvSpPr/>
          <p:nvPr/>
        </p:nvSpPr>
        <p:spPr>
          <a:xfrm>
            <a:off x="3062748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02</a:t>
            </a:r>
          </a:p>
        </p:txBody>
      </p:sp>
      <p:sp>
        <p:nvSpPr>
          <p:cNvPr id="14" name="Oval 13"/>
          <p:cNvSpPr/>
          <p:nvPr/>
        </p:nvSpPr>
        <p:spPr>
          <a:xfrm>
            <a:off x="3045542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01</a:t>
            </a:r>
          </a:p>
        </p:txBody>
      </p:sp>
      <p:sp>
        <p:nvSpPr>
          <p:cNvPr id="15" name="Oval 14"/>
          <p:cNvSpPr/>
          <p:nvPr/>
        </p:nvSpPr>
        <p:spPr>
          <a:xfrm>
            <a:off x="3077497" y="1447800"/>
            <a:ext cx="3429000" cy="32004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00</a:t>
            </a:r>
          </a:p>
        </p:txBody>
      </p:sp>
      <p:sp>
        <p:nvSpPr>
          <p:cNvPr id="17" name="Explosion 1 16"/>
          <p:cNvSpPr/>
          <p:nvPr/>
        </p:nvSpPr>
        <p:spPr>
          <a:xfrm>
            <a:off x="2342535" y="1295400"/>
            <a:ext cx="5105400" cy="37338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92768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143" y="1658763"/>
            <a:ext cx="954354" cy="802254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509147" y="1728327"/>
            <a:ext cx="1538853" cy="732690"/>
            <a:chOff x="5333999" y="4821703"/>
            <a:chExt cx="2483423" cy="740897"/>
          </a:xfrm>
        </p:grpSpPr>
        <p:sp>
          <p:nvSpPr>
            <p:cNvPr id="32" name="Rounded Rectangle 31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33999" y="4855087"/>
              <a:ext cx="2483423" cy="535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3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691475" y="1810174"/>
            <a:ext cx="32690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4673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Theo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1524000" y="2833522"/>
            <a:ext cx="1524000" cy="630588"/>
            <a:chOff x="5333999" y="4821703"/>
            <a:chExt cx="2483423" cy="740897"/>
          </a:xfrm>
        </p:grpSpPr>
        <p:sp>
          <p:nvSpPr>
            <p:cNvPr id="64" name="Rounded Rectangle 63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333999" y="4855087"/>
              <a:ext cx="2483423" cy="535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3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6" name="Rectangle 65"/>
          <p:cNvSpPr/>
          <p:nvPr/>
        </p:nvSpPr>
        <p:spPr>
          <a:xfrm>
            <a:off x="1706328" y="2915368"/>
            <a:ext cx="32690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endParaRPr lang="vi-VN" sz="2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208" y="2770098"/>
            <a:ext cx="694011" cy="6940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430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96"/>
    </mc:Choice>
    <mc:Fallback xmlns="">
      <p:transition spd="slow" advTm="4899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152400" y="601048"/>
            <a:ext cx="9324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43001" y="2178018"/>
            <a:ext cx="4240151" cy="932291"/>
            <a:chOff x="1617514" y="4821702"/>
            <a:chExt cx="2522831" cy="949628"/>
          </a:xfrm>
        </p:grpSpPr>
        <p:sp>
          <p:nvSpPr>
            <p:cNvPr id="10" name="Rounded Rectangle 9"/>
            <p:cNvSpPr/>
            <p:nvPr/>
          </p:nvSpPr>
          <p:spPr>
            <a:xfrm>
              <a:off x="1617514" y="4821702"/>
              <a:ext cx="2313710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56919" y="4944765"/>
              <a:ext cx="2483426" cy="826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143001" y="3429000"/>
            <a:ext cx="3868798" cy="703818"/>
            <a:chOff x="5333999" y="4821703"/>
            <a:chExt cx="2529758" cy="740897"/>
          </a:xfrm>
        </p:grpSpPr>
        <p:sp>
          <p:nvSpPr>
            <p:cNvPr id="13" name="Rounded Rectangle 12"/>
            <p:cNvSpPr/>
            <p:nvPr/>
          </p:nvSpPr>
          <p:spPr>
            <a:xfrm>
              <a:off x="5333999" y="4821703"/>
              <a:ext cx="2310246" cy="740897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noFill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36615" y="4949210"/>
              <a:ext cx="2527142" cy="281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Chuyển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24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endParaRPr lang="vi-VN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2754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5"/>
    </mc:Choice>
    <mc:Fallback xmlns="">
      <p:transition spd="slow" advTm="34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20705" objId="1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5|2.3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5|2.3|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3.4|3.4|3.7|25.6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5|2.3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4.8|4.6|4.6|9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5|2.3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5|2.3|2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5|2.3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3.4|3.4|3.7|25.6|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2.5|2.3|2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17193</TotalTime>
  <Words>437</Words>
  <Application>Microsoft Office PowerPoint</Application>
  <PresentationFormat>On-screen Show (4:3)</PresentationFormat>
  <Paragraphs>80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.VnAristote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Bắt đầu</dc:title>
  <dc:creator>saocodon</dc:creator>
  <cp:lastModifiedBy>Techsi.vn</cp:lastModifiedBy>
  <cp:revision>80</cp:revision>
  <dcterms:created xsi:type="dcterms:W3CDTF">2016-11-02T02:30:12Z</dcterms:created>
  <dcterms:modified xsi:type="dcterms:W3CDTF">2025-04-02T05:48:58Z</dcterms:modified>
</cp:coreProperties>
</file>