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1" r:id="rId3"/>
    <p:sldId id="262" r:id="rId4"/>
    <p:sldId id="260" r:id="rId5"/>
    <p:sldId id="263" r:id="rId6"/>
    <p:sldId id="264" r:id="rId7"/>
    <p:sldId id="265" r:id="rId8"/>
    <p:sldId id="266" r:id="rId9"/>
    <p:sldId id="269" r:id="rId10"/>
    <p:sldId id="268" r:id="rId11"/>
    <p:sldId id="271" r:id="rId12"/>
    <p:sldId id="272" r:id="rId13"/>
    <p:sldId id="274" r:id="rId14"/>
    <p:sldId id="275" r:id="rId15"/>
    <p:sldId id="278" r:id="rId16"/>
    <p:sldId id="277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F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2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B8AE7-1C23-43F7-84D0-5D9BE6693F6E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m%20an%20thi%20UDCNTT%202010-%202011\lam%20chu%20bo%20doi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m%20an%20thi%20UDCNTT%202010-%202011\lam%20chu%20bo%20doi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164" y="0"/>
            <a:ext cx="9219163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45720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3962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3577" y="1841212"/>
            <a:ext cx="42998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 NHẬN THỨC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1" y="2795540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0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 đến 10, đếm theo khả năng, đếm bằng các cách khác nhau</a:t>
            </a:r>
            <a:r>
              <a:rPr lang="pt-BR" sz="20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3729620"/>
            <a:ext cx="4303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 Thị Hiền – Bùi Thị Hoa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5 – 6 tuổi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156344" y="1253943"/>
            <a:ext cx="831313" cy="848152"/>
          </a:xfrm>
          <a:custGeom>
            <a:avLst/>
            <a:gdLst/>
            <a:ahLst/>
            <a:cxnLst/>
            <a:rect l="l" t="t" r="r" b="b"/>
            <a:pathLst>
              <a:path w="828938" h="828938">
                <a:moveTo>
                  <a:pt x="0" y="0"/>
                </a:moveTo>
                <a:lnTo>
                  <a:pt x="828938" y="0"/>
                </a:lnTo>
                <a:lnTo>
                  <a:pt x="828938" y="828938"/>
                </a:lnTo>
                <a:lnTo>
                  <a:pt x="0" y="8289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75542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ction Button: Custom 12">
            <a:hlinkClick r:id="" action="ppaction://noaction" highlightClick="1"/>
          </p:cNvPr>
          <p:cNvSpPr/>
          <p:nvPr/>
        </p:nvSpPr>
        <p:spPr>
          <a:xfrm>
            <a:off x="1371600" y="19812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2743200" y="19812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2743200" y="33528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/>
        </p:nvSpPr>
        <p:spPr>
          <a:xfrm>
            <a:off x="1371600" y="33528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4114800" y="19812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4114800" y="33528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" dirty="0"/>
          </a:p>
        </p:txBody>
      </p:sp>
      <p:sp>
        <p:nvSpPr>
          <p:cNvPr id="19" name="Rectangle 18"/>
          <p:cNvSpPr/>
          <p:nvPr/>
        </p:nvSpPr>
        <p:spPr>
          <a:xfrm>
            <a:off x="5791200" y="1828800"/>
            <a:ext cx="990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6</a:t>
            </a:r>
            <a:endParaRPr lang="en-US" sz="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66800" y="1143000"/>
            <a:ext cx="670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876300" y="30861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43000" y="4953000"/>
            <a:ext cx="6705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5867400" y="30480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791200" y="1828800"/>
            <a:ext cx="990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7</a:t>
            </a:r>
            <a:endParaRPr lang="en-US" sz="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66800" y="1143000"/>
            <a:ext cx="670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876300" y="30861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43000" y="4953000"/>
            <a:ext cx="6705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5867400" y="30480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Process 19"/>
          <p:cNvSpPr/>
          <p:nvPr/>
        </p:nvSpPr>
        <p:spPr>
          <a:xfrm>
            <a:off x="1371600" y="1676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2819400" y="1676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Process 22"/>
          <p:cNvSpPr/>
          <p:nvPr/>
        </p:nvSpPr>
        <p:spPr>
          <a:xfrm>
            <a:off x="4114800" y="3962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Process 24"/>
          <p:cNvSpPr/>
          <p:nvPr/>
        </p:nvSpPr>
        <p:spPr>
          <a:xfrm>
            <a:off x="2819400" y="27432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Process 25"/>
          <p:cNvSpPr/>
          <p:nvPr/>
        </p:nvSpPr>
        <p:spPr>
          <a:xfrm>
            <a:off x="2743200" y="3962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1295400" y="3962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Process 29"/>
          <p:cNvSpPr/>
          <p:nvPr/>
        </p:nvSpPr>
        <p:spPr>
          <a:xfrm>
            <a:off x="4343400" y="1676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791200" y="1828800"/>
            <a:ext cx="990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8</a:t>
            </a:r>
            <a:endParaRPr lang="en-US" sz="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66800" y="1143000"/>
            <a:ext cx="670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876300" y="30861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43000" y="4953000"/>
            <a:ext cx="6705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5867400" y="30480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219200" y="1447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62400" y="1447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219200" y="3733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62400" y="36576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981200" y="2590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29000" y="25146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67000" y="36576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590800" y="1447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066800"/>
            <a:ext cx="1809750" cy="1809750"/>
          </a:xfrm>
          <a:prstGeom prst="rect">
            <a:avLst/>
          </a:prstGeom>
          <a:noFill/>
        </p:spPr>
      </p:pic>
      <p:pic>
        <p:nvPicPr>
          <p:cNvPr id="6147" name="Picture 3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123950"/>
            <a:ext cx="1828800" cy="1828800"/>
          </a:xfrm>
          <a:prstGeom prst="rect">
            <a:avLst/>
          </a:prstGeom>
          <a:noFill/>
        </p:spPr>
      </p:pic>
      <p:pic>
        <p:nvPicPr>
          <p:cNvPr id="6148" name="Picture 4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3295650"/>
            <a:ext cx="1733550" cy="1733550"/>
          </a:xfrm>
          <a:prstGeom prst="rect">
            <a:avLst/>
          </a:prstGeom>
          <a:noFill/>
        </p:spPr>
      </p:pic>
      <p:pic>
        <p:nvPicPr>
          <p:cNvPr id="6149" name="Picture 5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124200"/>
            <a:ext cx="1828800" cy="1828800"/>
          </a:xfrm>
          <a:prstGeom prst="rect">
            <a:avLst/>
          </a:prstGeom>
          <a:noFill/>
        </p:spPr>
      </p:pic>
      <p:pic>
        <p:nvPicPr>
          <p:cNvPr id="615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028700"/>
            <a:ext cx="1866900" cy="1866900"/>
          </a:xfrm>
          <a:prstGeom prst="rect">
            <a:avLst/>
          </a:prstGeom>
          <a:noFill/>
        </p:spPr>
      </p:pic>
      <p:pic>
        <p:nvPicPr>
          <p:cNvPr id="18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500" y="1181100"/>
            <a:ext cx="1866900" cy="1866900"/>
          </a:xfrm>
          <a:prstGeom prst="rect">
            <a:avLst/>
          </a:prstGeom>
          <a:noFill/>
        </p:spPr>
      </p:pic>
      <p:pic>
        <p:nvPicPr>
          <p:cNvPr id="19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3100" y="3162300"/>
            <a:ext cx="1866900" cy="1866900"/>
          </a:xfrm>
          <a:prstGeom prst="rect">
            <a:avLst/>
          </a:prstGeom>
          <a:noFill/>
        </p:spPr>
      </p:pic>
      <p:pic>
        <p:nvPicPr>
          <p:cNvPr id="2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3100" y="3086100"/>
            <a:ext cx="1866900" cy="1866900"/>
          </a:xfrm>
          <a:prstGeom prst="rect">
            <a:avLst/>
          </a:prstGeom>
          <a:noFill/>
        </p:spPr>
      </p:pic>
      <p:pic>
        <p:nvPicPr>
          <p:cNvPr id="21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100" y="4914900"/>
            <a:ext cx="1866900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914400"/>
            <a:ext cx="1743075" cy="1133475"/>
          </a:xfrm>
          <a:prstGeom prst="rect">
            <a:avLst/>
          </a:prstGeom>
          <a:noFill/>
        </p:spPr>
      </p:pic>
      <p:pic>
        <p:nvPicPr>
          <p:cNvPr id="7171" name="Picture 3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505200"/>
            <a:ext cx="1743075" cy="1133475"/>
          </a:xfrm>
          <a:prstGeom prst="rect">
            <a:avLst/>
          </a:prstGeom>
          <a:noFill/>
        </p:spPr>
      </p:pic>
      <p:pic>
        <p:nvPicPr>
          <p:cNvPr id="7172" name="Picture 4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800600"/>
            <a:ext cx="1743075" cy="1133475"/>
          </a:xfrm>
          <a:prstGeom prst="rect">
            <a:avLst/>
          </a:prstGeom>
          <a:noFill/>
        </p:spPr>
      </p:pic>
      <p:pic>
        <p:nvPicPr>
          <p:cNvPr id="7173" name="Picture 5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429000"/>
            <a:ext cx="1743075" cy="1133475"/>
          </a:xfrm>
          <a:prstGeom prst="rect">
            <a:avLst/>
          </a:prstGeom>
          <a:noFill/>
        </p:spPr>
      </p:pic>
      <p:pic>
        <p:nvPicPr>
          <p:cNvPr id="7174" name="Picture 6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5" name="Picture 7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6" name="Picture 8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505200"/>
            <a:ext cx="1743075" cy="1133475"/>
          </a:xfrm>
          <a:prstGeom prst="rect">
            <a:avLst/>
          </a:prstGeom>
          <a:noFill/>
        </p:spPr>
      </p:pic>
      <p:pic>
        <p:nvPicPr>
          <p:cNvPr id="7177" name="Picture 9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8" name="Picture 10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914400"/>
            <a:ext cx="1743075" cy="1133475"/>
          </a:xfrm>
          <a:prstGeom prst="rect">
            <a:avLst/>
          </a:prstGeom>
          <a:noFill/>
        </p:spPr>
      </p:pic>
      <p:pic>
        <p:nvPicPr>
          <p:cNvPr id="7179" name="Picture 11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914400"/>
            <a:ext cx="1743075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066800"/>
            <a:ext cx="1809750" cy="1809750"/>
          </a:xfrm>
          <a:prstGeom prst="rect">
            <a:avLst/>
          </a:prstGeom>
          <a:noFill/>
        </p:spPr>
      </p:pic>
      <p:pic>
        <p:nvPicPr>
          <p:cNvPr id="6147" name="Picture 3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123950"/>
            <a:ext cx="1828800" cy="1828800"/>
          </a:xfrm>
          <a:prstGeom prst="rect">
            <a:avLst/>
          </a:prstGeom>
          <a:noFill/>
        </p:spPr>
      </p:pic>
      <p:pic>
        <p:nvPicPr>
          <p:cNvPr id="6148" name="Picture 4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3295650"/>
            <a:ext cx="1733550" cy="1733550"/>
          </a:xfrm>
          <a:prstGeom prst="rect">
            <a:avLst/>
          </a:prstGeom>
          <a:noFill/>
        </p:spPr>
      </p:pic>
      <p:pic>
        <p:nvPicPr>
          <p:cNvPr id="6149" name="Picture 5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124200"/>
            <a:ext cx="1828800" cy="1828800"/>
          </a:xfrm>
          <a:prstGeom prst="rect">
            <a:avLst/>
          </a:prstGeom>
          <a:noFill/>
        </p:spPr>
      </p:pic>
      <p:pic>
        <p:nvPicPr>
          <p:cNvPr id="615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028700"/>
            <a:ext cx="1866900" cy="1866900"/>
          </a:xfrm>
          <a:prstGeom prst="rect">
            <a:avLst/>
          </a:prstGeom>
          <a:noFill/>
        </p:spPr>
      </p:pic>
      <p:pic>
        <p:nvPicPr>
          <p:cNvPr id="18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500" y="1181100"/>
            <a:ext cx="1866900" cy="1866900"/>
          </a:xfrm>
          <a:prstGeom prst="rect">
            <a:avLst/>
          </a:prstGeom>
          <a:noFill/>
        </p:spPr>
      </p:pic>
      <p:pic>
        <p:nvPicPr>
          <p:cNvPr id="19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3100" y="3162300"/>
            <a:ext cx="1866900" cy="1866900"/>
          </a:xfrm>
          <a:prstGeom prst="rect">
            <a:avLst/>
          </a:prstGeom>
          <a:noFill/>
        </p:spPr>
      </p:pic>
      <p:pic>
        <p:nvPicPr>
          <p:cNvPr id="2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3100" y="3086100"/>
            <a:ext cx="1866900" cy="1866900"/>
          </a:xfrm>
          <a:prstGeom prst="rect">
            <a:avLst/>
          </a:prstGeom>
          <a:noFill/>
        </p:spPr>
      </p:pic>
      <p:pic>
        <p:nvPicPr>
          <p:cNvPr id="21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100" y="4914900"/>
            <a:ext cx="1866900" cy="1866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199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914400"/>
            <a:ext cx="1743075" cy="1133475"/>
          </a:xfrm>
          <a:prstGeom prst="rect">
            <a:avLst/>
          </a:prstGeom>
          <a:noFill/>
        </p:spPr>
      </p:pic>
      <p:pic>
        <p:nvPicPr>
          <p:cNvPr id="7171" name="Picture 3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505200"/>
            <a:ext cx="1743075" cy="1133475"/>
          </a:xfrm>
          <a:prstGeom prst="rect">
            <a:avLst/>
          </a:prstGeom>
          <a:noFill/>
        </p:spPr>
      </p:pic>
      <p:pic>
        <p:nvPicPr>
          <p:cNvPr id="7172" name="Picture 4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800600"/>
            <a:ext cx="1743075" cy="1133475"/>
          </a:xfrm>
          <a:prstGeom prst="rect">
            <a:avLst/>
          </a:prstGeom>
          <a:noFill/>
        </p:spPr>
      </p:pic>
      <p:pic>
        <p:nvPicPr>
          <p:cNvPr id="7173" name="Picture 5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429000"/>
            <a:ext cx="1743075" cy="1133475"/>
          </a:xfrm>
          <a:prstGeom prst="rect">
            <a:avLst/>
          </a:prstGeom>
          <a:noFill/>
        </p:spPr>
      </p:pic>
      <p:pic>
        <p:nvPicPr>
          <p:cNvPr id="7174" name="Picture 6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5" name="Picture 7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6" name="Picture 8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505200"/>
            <a:ext cx="1743075" cy="1133475"/>
          </a:xfrm>
          <a:prstGeom prst="rect">
            <a:avLst/>
          </a:prstGeom>
          <a:noFill/>
        </p:spPr>
      </p:pic>
      <p:pic>
        <p:nvPicPr>
          <p:cNvPr id="7177" name="Picture 9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8" name="Picture 10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914400"/>
            <a:ext cx="1743075" cy="1133475"/>
          </a:xfrm>
          <a:prstGeom prst="rect">
            <a:avLst/>
          </a:prstGeom>
          <a:noFill/>
        </p:spPr>
      </p:pic>
      <p:pic>
        <p:nvPicPr>
          <p:cNvPr id="7179" name="Picture 11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914400"/>
            <a:ext cx="1743075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788101b5e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533400" y="1066800"/>
            <a:ext cx="7924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Cho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cả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lớp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hát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hát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“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Cháu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vẽ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ông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mặt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trời</a:t>
            </a:r>
            <a:r>
              <a:rPr lang="en-US" sz="8000" dirty="0">
                <a:solidFill>
                  <a:srgbClr val="0000FF"/>
                </a:solidFill>
                <a:latin typeface="VNI-Auchon" pitchFamily="2" charset="0"/>
                <a:cs typeface="Arial" charset="0"/>
              </a:rPr>
              <a:t>” </a:t>
            </a:r>
            <a:endParaRPr lang="en-US" sz="3200" dirty="0">
              <a:latin typeface="VNI-Auchon" pitchFamily="2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en-US" sz="3200" dirty="0">
              <a:latin typeface="VNI-Auchon" pitchFamily="2" charset="0"/>
              <a:cs typeface="Arial" charset="0"/>
            </a:endParaRPr>
          </a:p>
        </p:txBody>
      </p:sp>
      <p:pic>
        <p:nvPicPr>
          <p:cNvPr id="30724" name="Picture 4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5486400"/>
            <a:ext cx="1447800" cy="750888"/>
          </a:xfrm>
          <a:prstGeom prst="rect">
            <a:avLst/>
          </a:prstGeom>
          <a:noFill/>
        </p:spPr>
      </p:pic>
      <p:pic>
        <p:nvPicPr>
          <p:cNvPr id="30725" name="Picture 5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09600"/>
            <a:ext cx="1295400" cy="671513"/>
          </a:xfrm>
          <a:prstGeom prst="rect">
            <a:avLst/>
          </a:prstGeom>
          <a:noFill/>
        </p:spPr>
      </p:pic>
      <p:pic>
        <p:nvPicPr>
          <p:cNvPr id="30726" name="Picture 6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609600"/>
            <a:ext cx="1295400" cy="671513"/>
          </a:xfrm>
          <a:prstGeom prst="rect">
            <a:avLst/>
          </a:prstGeom>
          <a:noFill/>
        </p:spPr>
      </p:pic>
      <p:pic>
        <p:nvPicPr>
          <p:cNvPr id="30727" name="lam chu bo d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7338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4722" fill="hold"/>
                                        <p:tgtEl>
                                          <p:spTgt spid="30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7"/>
                </p:tgtEl>
              </p:cMediaNode>
            </p:audio>
          </p:childTnLst>
        </p:cTn>
      </p:par>
    </p:tnLst>
    <p:bldLst>
      <p:bldP spid="91141" grpId="0" build="allAtOnce"/>
      <p:bldP spid="91141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788101b5e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533400" y="1066800"/>
            <a:ext cx="79248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Ôn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luyện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đếm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trong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phạm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vi 5</a:t>
            </a:r>
            <a:endParaRPr lang="en-US" sz="3200" dirty="0">
              <a:latin typeface="VNI-Auchon" pitchFamily="2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en-US" sz="3200" dirty="0">
              <a:latin typeface="VNI-Auchon" pitchFamily="2" charset="0"/>
              <a:cs typeface="Arial" charset="0"/>
            </a:endParaRPr>
          </a:p>
        </p:txBody>
      </p:sp>
      <p:pic>
        <p:nvPicPr>
          <p:cNvPr id="30724" name="Picture 4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5486400"/>
            <a:ext cx="1447800" cy="750888"/>
          </a:xfrm>
          <a:prstGeom prst="rect">
            <a:avLst/>
          </a:prstGeom>
          <a:noFill/>
        </p:spPr>
      </p:pic>
      <p:pic>
        <p:nvPicPr>
          <p:cNvPr id="30725" name="Picture 5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09600"/>
            <a:ext cx="1295400" cy="671513"/>
          </a:xfrm>
          <a:prstGeom prst="rect">
            <a:avLst/>
          </a:prstGeom>
          <a:noFill/>
        </p:spPr>
      </p:pic>
      <p:pic>
        <p:nvPicPr>
          <p:cNvPr id="30726" name="Picture 6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609600"/>
            <a:ext cx="1295400" cy="671513"/>
          </a:xfrm>
          <a:prstGeom prst="rect">
            <a:avLst/>
          </a:prstGeom>
          <a:noFill/>
        </p:spPr>
      </p:pic>
      <p:pic>
        <p:nvPicPr>
          <p:cNvPr id="30727" name="lam chu bo d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7338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4722" fill="hold"/>
                                        <p:tgtEl>
                                          <p:spTgt spid="30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7"/>
                </p:tgtEl>
              </p:cMediaNode>
            </p:audio>
          </p:childTnLst>
        </p:cTn>
      </p:par>
    </p:tnLst>
    <p:bldLst>
      <p:bldP spid="91141" grpId="0" build="allAtOnce"/>
      <p:bldP spid="91141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dmin\Desktop\14730avatar-hinh-ve-ong-mat-tr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3810000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562600" y="2133600"/>
            <a:ext cx="2971800" cy="388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1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esktop\20120601-105748-15-nguoiduatin-may2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362200"/>
            <a:ext cx="3390900" cy="2260600"/>
          </a:xfrm>
          <a:prstGeom prst="rect">
            <a:avLst/>
          </a:prstGeom>
          <a:noFill/>
        </p:spPr>
      </p:pic>
      <p:pic>
        <p:nvPicPr>
          <p:cNvPr id="2051" name="Picture 3" descr="C:\Users\Admin\Desktop\20120601-105748-15-nguoiduatin-may2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3390900" cy="2260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467600" y="2362200"/>
            <a:ext cx="25908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2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133600"/>
            <a:ext cx="2552700" cy="1790700"/>
          </a:xfrm>
          <a:prstGeom prst="rect">
            <a:avLst/>
          </a:prstGeom>
          <a:noFill/>
        </p:spPr>
      </p:pic>
      <p:pic>
        <p:nvPicPr>
          <p:cNvPr id="3075" name="Picture 3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57400"/>
            <a:ext cx="2552700" cy="17907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971800" y="3924300"/>
            <a:ext cx="1828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3</a:t>
            </a:r>
            <a:endParaRPr lang="en-US" sz="800" dirty="0"/>
          </a:p>
        </p:txBody>
      </p:sp>
      <p:pic>
        <p:nvPicPr>
          <p:cNvPr id="7" name="Picture 2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133600"/>
            <a:ext cx="255270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Admi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1590675"/>
            <a:ext cx="2143125" cy="2143125"/>
          </a:xfrm>
          <a:prstGeom prst="rect">
            <a:avLst/>
          </a:prstGeom>
          <a:noFill/>
        </p:spPr>
      </p:pic>
      <p:pic>
        <p:nvPicPr>
          <p:cNvPr id="4100" name="Picture 4" descr="C:\Users\Admi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90675"/>
            <a:ext cx="2143125" cy="21431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505200" y="3889248"/>
            <a:ext cx="11430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4</a:t>
            </a:r>
            <a:endParaRPr lang="en-US" sz="500" dirty="0"/>
          </a:p>
        </p:txBody>
      </p:sp>
      <p:pic>
        <p:nvPicPr>
          <p:cNvPr id="8" name="Picture 3" descr="C:\Users\Admi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7675" y="1743075"/>
            <a:ext cx="2143125" cy="2143125"/>
          </a:xfrm>
          <a:prstGeom prst="rect">
            <a:avLst/>
          </a:prstGeom>
          <a:noFill/>
        </p:spPr>
      </p:pic>
      <p:pic>
        <p:nvPicPr>
          <p:cNvPr id="9" name="Picture 4" descr="C:\Users\Admi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1275" y="1743075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2143125" cy="2143125"/>
          </a:xfrm>
          <a:prstGeom prst="rect">
            <a:avLst/>
          </a:prstGeom>
          <a:noFill/>
        </p:spPr>
      </p:pic>
      <p:pic>
        <p:nvPicPr>
          <p:cNvPr id="5124" name="Picture 4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95400"/>
            <a:ext cx="2143125" cy="2143125"/>
          </a:xfrm>
          <a:prstGeom prst="rect">
            <a:avLst/>
          </a:prstGeom>
          <a:noFill/>
        </p:spPr>
      </p:pic>
      <p:pic>
        <p:nvPicPr>
          <p:cNvPr id="5125" name="Picture 5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76675"/>
            <a:ext cx="2143125" cy="21431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95600" y="4221525"/>
            <a:ext cx="1828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5</a:t>
            </a:r>
            <a:endParaRPr lang="en-US" sz="500" dirty="0"/>
          </a:p>
        </p:txBody>
      </p:sp>
      <p:pic>
        <p:nvPicPr>
          <p:cNvPr id="9" name="Picture 5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8475" y="1447800"/>
            <a:ext cx="2143125" cy="2143125"/>
          </a:xfrm>
          <a:prstGeom prst="rect">
            <a:avLst/>
          </a:prstGeom>
          <a:noFill/>
        </p:spPr>
      </p:pic>
      <p:pic>
        <p:nvPicPr>
          <p:cNvPr id="10" name="Picture 5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2954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netease-10-1024x768-org866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762000" y="2205038"/>
            <a:ext cx="7924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6600CC"/>
                </a:solidFill>
              </a:rPr>
              <a:t>Dạy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err="1">
                <a:solidFill>
                  <a:srgbClr val="6600CC"/>
                </a:solidFill>
              </a:rPr>
              <a:t>trẻ</a:t>
            </a:r>
            <a:r>
              <a:rPr lang="en-US" sz="3600" b="1">
                <a:solidFill>
                  <a:srgbClr val="6600CC"/>
                </a:solidFill>
              </a:rPr>
              <a:t> đếm </a:t>
            </a:r>
            <a:r>
              <a:rPr lang="en-US" sz="3600" b="1" dirty="0" err="1">
                <a:solidFill>
                  <a:srgbClr val="6600CC"/>
                </a:solidFill>
              </a:rPr>
              <a:t>đối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tượng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trong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phạm</a:t>
            </a:r>
            <a:r>
              <a:rPr lang="en-US" sz="3600" b="1" dirty="0">
                <a:solidFill>
                  <a:srgbClr val="6600CC"/>
                </a:solidFill>
              </a:rPr>
              <a:t> vi 10 </a:t>
            </a:r>
            <a:r>
              <a:rPr lang="en-US" sz="3600" b="1" dirty="0" err="1">
                <a:solidFill>
                  <a:srgbClr val="6600CC"/>
                </a:solidFill>
              </a:rPr>
              <a:t>và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đếm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theo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khả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năng</a:t>
            </a:r>
            <a:endParaRPr lang="en-US" sz="3600" b="1" dirty="0">
              <a:solidFill>
                <a:srgbClr val="6600CC"/>
              </a:solidFill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61&quot;/&gt;&lt;/object&gt;&lt;object type=&quot;3&quot; unique_id=&quot;10005&quot;&gt;&lt;property id=&quot;20148&quot; value=&quot;5&quot;/&gt;&lt;property id=&quot;20300&quot; value=&quot;Slide 3&quot;/&gt;&lt;property id=&quot;20307&quot; value=&quot;262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66&quot;/&gt;&lt;/object&gt;&lt;object type=&quot;3&quot; unique_id=&quot;10011&quot;&gt;&lt;property id=&quot;20148&quot; value=&quot;5&quot;/&gt;&lt;property id=&quot;20300&quot; value=&quot;Slide 9&quot;/&gt;&lt;property id=&quot;20307&quot; value=&quot;269&quot;/&gt;&lt;/object&gt;&lt;object type=&quot;3&quot; unique_id=&quot;10012&quot;&gt;&lt;property id=&quot;20148&quot; value=&quot;5&quot;/&gt;&lt;property id=&quot;20300&quot; value=&quot;Slide 10&quot;/&gt;&lt;property id=&quot;20307&quot; value=&quot;268&quot;/&gt;&lt;/object&gt;&lt;object type=&quot;3&quot; unique_id=&quot;10013&quot;&gt;&lt;property id=&quot;20148&quot; value=&quot;5&quot;/&gt;&lt;property id=&quot;20300&quot; value=&quot;Slide 11&quot;/&gt;&lt;property id=&quot;20307&quot; value=&quot;271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9&quot;&gt;&lt;property id=&quot;20148&quot; value=&quot;5&quot;/&gt;&lt;property id=&quot;20300&quot; value=&quot;Slide 16&quot;/&gt;&lt;property id=&quot;20307&quot; value=&quot;277&quot;/&gt;&lt;/object&gt;&lt;object type=&quot;3&quot; unique_id=&quot;10077&quot;&gt;&lt;property id=&quot;20148&quot; value=&quot;5&quot;/&gt;&lt;property id=&quot;20300&quot; value=&quot;Slide 15&quot;/&gt;&lt;property id=&quot;20307&quot; value=&quot;278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106</Words>
  <Application>Microsoft Office PowerPoint</Application>
  <PresentationFormat>On-screen Show (4:3)</PresentationFormat>
  <Paragraphs>27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VNI-Auchon</vt:lpstr>
      <vt:lpstr>VNtimes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20</cp:revision>
  <dcterms:created xsi:type="dcterms:W3CDTF">2016-03-30T01:58:31Z</dcterms:created>
  <dcterms:modified xsi:type="dcterms:W3CDTF">2025-04-02T05:55:14Z</dcterms:modified>
</cp:coreProperties>
</file>