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7" r:id="rId2"/>
    <p:sldId id="286" r:id="rId3"/>
    <p:sldId id="288" r:id="rId4"/>
    <p:sldId id="257" r:id="rId5"/>
    <p:sldId id="277" r:id="rId6"/>
    <p:sldId id="259" r:id="rId7"/>
    <p:sldId id="261" r:id="rId8"/>
    <p:sldId id="276" r:id="rId9"/>
    <p:sldId id="283" r:id="rId10"/>
    <p:sldId id="285" r:id="rId11"/>
    <p:sldId id="273" r:id="rId12"/>
    <p:sldId id="272" r:id="rId13"/>
    <p:sldId id="262" r:id="rId14"/>
    <p:sldId id="274" r:id="rId15"/>
    <p:sldId id="275" r:id="rId16"/>
    <p:sldId id="281" r:id="rId17"/>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24" autoAdjust="0"/>
    <p:restoredTop sz="94660" autoAdjust="0"/>
  </p:normalViewPr>
  <p:slideViewPr>
    <p:cSldViewPr>
      <p:cViewPr varScale="1">
        <p:scale>
          <a:sx n="91" d="100"/>
          <a:sy n="91" d="100"/>
        </p:scale>
        <p:origin x="16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DELL\Downloads\Ti&#7871;ng%20C&#242;i%20T&#224;u%20L&#250;c%20B&#236;nh%20Minh%20SE25%20Qu&#7843;ng%20Ng&#227;i%20-%20S&#224;i%20G&#242;n%20V&#7873;%20&#272;&#7871;n%20H&#7889;%20Nai%20-%20Bi&#234;n%20H&#242;a%20(Aug%2020,%202017).mp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nghiệm dạy học về biển: Bạn là một giáo viên đang tìm kiếm những kinh nghiệm dạy học hấp dẫn và mang tính thực tế về biển? Hãy đến với hình ảnh đầy sắc màu về cuộc sống biển để truyền cảm hứng cho học sinh của mình. Chắc chắn rằng những kiến thức về biển sẽ trở nên độc đáo và gần gũi hơn khi được truyền tải thông qua những hình ảnh sống động n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5"/>
            <a:ext cx="10515600" cy="6852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7400" y="304801"/>
            <a:ext cx="6705600" cy="830997"/>
          </a:xfrm>
          <a:prstGeom prst="rect">
            <a:avLst/>
          </a:prstGeom>
          <a:noFill/>
        </p:spPr>
        <p:txBody>
          <a:bodyPr wrap="square" rtlCol="0">
            <a:spAutoFit/>
          </a:bodyPr>
          <a:lstStyle/>
          <a:p>
            <a:pPr algn="ctr"/>
            <a:r>
              <a:rPr lang="en-US" sz="2400" b="1" dirty="0" smtClean="0">
                <a:solidFill>
                  <a:srgbClr val="0000FF"/>
                </a:solidFill>
                <a:latin typeface="Times New Roman" panose="02020603050405020304" pitchFamily="18" charset="0"/>
                <a:cs typeface="Times New Roman" panose="02020603050405020304" pitchFamily="18" charset="0"/>
              </a:rPr>
              <a:t>ỦY BAN NHÂN DÂN QUẬN LONG BIÊN</a:t>
            </a:r>
          </a:p>
          <a:p>
            <a:pPr algn="ctr"/>
            <a:r>
              <a:rPr lang="en-US" sz="2400" b="1" dirty="0" smtClean="0">
                <a:solidFill>
                  <a:srgbClr val="0000FF"/>
                </a:solidFill>
                <a:latin typeface="Times New Roman" panose="02020603050405020304" pitchFamily="18" charset="0"/>
                <a:cs typeface="Times New Roman" panose="02020603050405020304" pitchFamily="18" charset="0"/>
              </a:rPr>
              <a:t>TRƯỜNG MẦM NON BAN MAI XANH</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24000" y="1981200"/>
            <a:ext cx="7620000" cy="3939540"/>
          </a:xfrm>
          <a:prstGeom prst="rect">
            <a:avLst/>
          </a:prstGeom>
          <a:noFill/>
        </p:spPr>
        <p:txBody>
          <a:bodyPr wrap="square" rtlCol="0">
            <a:spAutoFit/>
          </a:bodyPr>
          <a:lstStyle/>
          <a:p>
            <a:pPr algn="ctr"/>
            <a:endParaRPr lang="en-US" sz="2800" b="1" dirty="0" smtClean="0">
              <a:solidFill>
                <a:srgbClr val="0000FF"/>
              </a:solidFill>
              <a:latin typeface="Times New Roman" panose="02020603050405020304" pitchFamily="18" charset="0"/>
              <a:cs typeface="Times New Roman" panose="02020603050405020304" pitchFamily="18" charset="0"/>
            </a:endParaRPr>
          </a:p>
          <a:p>
            <a:pPr algn="ctr"/>
            <a:endParaRPr lang="en-US" sz="2800" b="1" dirty="0" smtClean="0">
              <a:solidFill>
                <a:srgbClr val="0000FF"/>
              </a:solidFill>
              <a:latin typeface="Times New Roman" panose="02020603050405020304" pitchFamily="18" charset="0"/>
              <a:cs typeface="Times New Roman" panose="02020603050405020304" pitchFamily="18" charset="0"/>
            </a:endParaRPr>
          </a:p>
          <a:p>
            <a:pPr algn="ctr"/>
            <a:r>
              <a:rPr lang="en-US" sz="4000" b="1" dirty="0" smtClean="0">
                <a:solidFill>
                  <a:srgbClr val="0000FF"/>
                </a:solidFill>
                <a:latin typeface="Times New Roman" panose="02020603050405020304" pitchFamily="18" charset="0"/>
                <a:cs typeface="Times New Roman" panose="02020603050405020304" pitchFamily="18" charset="0"/>
              </a:rPr>
              <a:t>HOẠT ĐỘNG NHẬN BIẾT</a:t>
            </a:r>
          </a:p>
          <a:p>
            <a:pPr algn="ctr"/>
            <a:endParaRPr lang="en-US" sz="2800" b="1" dirty="0" smtClean="0">
              <a:solidFill>
                <a:srgbClr val="0000FF"/>
              </a:solidFill>
              <a:latin typeface="Times New Roman" panose="02020603050405020304" pitchFamily="18" charset="0"/>
              <a:cs typeface="Times New Roman" panose="02020603050405020304" pitchFamily="18" charset="0"/>
            </a:endParaRPr>
          </a:p>
          <a:p>
            <a:r>
              <a:rPr lang="en-US" sz="3600" b="1" dirty="0" err="1" smtClean="0">
                <a:solidFill>
                  <a:srgbClr val="0000FF"/>
                </a:solidFill>
                <a:latin typeface="Times New Roman" panose="02020603050405020304" pitchFamily="18" charset="0"/>
                <a:cs typeface="Times New Roman" panose="02020603050405020304" pitchFamily="18" charset="0"/>
              </a:rPr>
              <a:t>Chủ</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đề</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Phương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tiện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giao</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thông</a:t>
            </a:r>
            <a:endParaRPr lang="en-US" sz="3600" b="1" dirty="0" smtClean="0">
              <a:solidFill>
                <a:srgbClr val="0000FF"/>
              </a:solidFill>
              <a:latin typeface="Times New Roman" panose="02020603050405020304" pitchFamily="18" charset="0"/>
              <a:cs typeface="Times New Roman" panose="02020603050405020304" pitchFamily="18" charset="0"/>
            </a:endParaRPr>
          </a:p>
          <a:p>
            <a:r>
              <a:rPr lang="en-US" sz="3600" b="1" dirty="0" err="1" smtClean="0">
                <a:solidFill>
                  <a:srgbClr val="0000FF"/>
                </a:solidFill>
                <a:latin typeface="Times New Roman" panose="02020603050405020304" pitchFamily="18" charset="0"/>
                <a:cs typeface="Times New Roman" panose="02020603050405020304" pitchFamily="18" charset="0"/>
              </a:rPr>
              <a:t>Đề</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tài</a:t>
            </a:r>
            <a:r>
              <a:rPr lang="en-US" sz="3600" b="1" dirty="0" smtClean="0">
                <a:solidFill>
                  <a:srgbClr val="0000FF"/>
                </a:solidFill>
                <a:latin typeface="Times New Roman" panose="02020603050405020304" pitchFamily="18" charset="0"/>
                <a:cs typeface="Times New Roman" panose="02020603050405020304" pitchFamily="18" charset="0"/>
              </a:rPr>
              <a:t> : NBTN: </a:t>
            </a:r>
            <a:r>
              <a:rPr lang="en-US" sz="3600" b="1" dirty="0" err="1" smtClean="0">
                <a:solidFill>
                  <a:srgbClr val="0000FF"/>
                </a:solidFill>
                <a:latin typeface="Times New Roman" panose="02020603050405020304" pitchFamily="18" charset="0"/>
                <a:cs typeface="Times New Roman" panose="02020603050405020304" pitchFamily="18" charset="0"/>
              </a:rPr>
              <a:t>Nhận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biết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tàu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hỏa</a:t>
            </a:r>
            <a:endParaRPr lang="en-US" sz="3600" b="1" dirty="0" smtClean="0">
              <a:solidFill>
                <a:srgbClr val="0000FF"/>
              </a:solidFill>
              <a:latin typeface="Times New Roman" panose="02020603050405020304" pitchFamily="18" charset="0"/>
              <a:cs typeface="Times New Roman" panose="02020603050405020304" pitchFamily="18" charset="0"/>
            </a:endParaRPr>
          </a:p>
          <a:p>
            <a:r>
              <a:rPr lang="en-US" sz="3600" b="1" dirty="0" err="1" smtClean="0">
                <a:solidFill>
                  <a:srgbClr val="0000FF"/>
                </a:solidFill>
                <a:latin typeface="Times New Roman" panose="02020603050405020304" pitchFamily="18" charset="0"/>
                <a:cs typeface="Times New Roman" panose="02020603050405020304" pitchFamily="18" charset="0"/>
              </a:rPr>
              <a:t>Lứa</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tuổi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a:t>
            </a:r>
            <a:r>
              <a:rPr lang="en-US" sz="3600" b="1" dirty="0" err="1" smtClean="0">
                <a:solidFill>
                  <a:srgbClr val="0000FF"/>
                </a:solidFill>
                <a:latin typeface="Times New Roman" panose="02020603050405020304" pitchFamily="18" charset="0"/>
                <a:cs typeface="Times New Roman" panose="02020603050405020304" pitchFamily="18" charset="0"/>
              </a:rPr>
              <a:t>hà</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trẻ</a:t>
            </a:r>
            <a:r>
              <a:rPr lang="en-US" sz="3600" b="1" dirty="0" smtClean="0">
                <a:solidFill>
                  <a:srgbClr val="0000FF"/>
                </a:solidFill>
                <a:latin typeface="Times New Roman" panose="02020603050405020304" pitchFamily="18" charset="0"/>
                <a:cs typeface="Times New Roman" panose="02020603050405020304" pitchFamily="18" charset="0"/>
              </a:rPr>
              <a:t> 24 – 36 </a:t>
            </a:r>
            <a:r>
              <a:rPr lang="en-US" sz="3600" b="1" dirty="0" err="1" smtClean="0">
                <a:solidFill>
                  <a:srgbClr val="0000FF"/>
                </a:solidFill>
                <a:latin typeface="Times New Roman" panose="02020603050405020304" pitchFamily="18" charset="0"/>
                <a:cs typeface="Times New Roman" panose="02020603050405020304" pitchFamily="18" charset="0"/>
              </a:rPr>
              <a:t>tháng</a:t>
            </a:r>
            <a:endParaRPr lang="en-US" sz="3600" b="1" dirty="0" smtClean="0">
              <a:solidFill>
                <a:srgbClr val="0000FF"/>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7" name="Freeform 12"/>
          <p:cNvSpPr>
            <a:spLocks/>
          </p:cNvSpPr>
          <p:nvPr/>
        </p:nvSpPr>
        <p:spPr bwMode="auto">
          <a:xfrm>
            <a:off x="4119562" y="762000"/>
            <a:ext cx="2428875" cy="2168525"/>
          </a:xfrm>
          <a:custGeom>
            <a:avLst/>
            <a:gdLst>
              <a:gd name="T0" fmla="*/ 0 w 4365173"/>
              <a:gd name="T1" fmla="*/ 0 h 4340014"/>
              <a:gd name="T2" fmla="*/ 2428875 w 4365173"/>
              <a:gd name="T3" fmla="*/ 0 h 4340014"/>
              <a:gd name="T4" fmla="*/ 2428875 w 4365173"/>
              <a:gd name="T5" fmla="*/ 2397125 h 4340014"/>
              <a:gd name="T6" fmla="*/ 0 w 4365173"/>
              <a:gd name="T7" fmla="*/ 2397125 h 4340014"/>
              <a:gd name="T8" fmla="*/ 0 w 4365173"/>
              <a:gd name="T9" fmla="*/ 0 h 43400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5173" h="4340014">
                <a:moveTo>
                  <a:pt x="0" y="0"/>
                </a:moveTo>
                <a:lnTo>
                  <a:pt x="4365173" y="0"/>
                </a:lnTo>
                <a:lnTo>
                  <a:pt x="4365173" y="4340014"/>
                </a:lnTo>
                <a:lnTo>
                  <a:pt x="0" y="434001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3200" baseline="-250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22935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2CDA-D45B-F14C-4F5B-EBB560B5B940}"/>
              </a:ext>
            </a:extLst>
          </p:cNvPr>
          <p:cNvSpPr>
            <a:spLocks noGrp="1"/>
          </p:cNvSpPr>
          <p:nvPr>
            <p:ph type="title"/>
          </p:nvPr>
        </p:nvSpPr>
        <p:spPr/>
        <p:txBody>
          <a:bodyPr/>
          <a:lstStyle/>
          <a:p>
            <a:endParaRPr lang="vi-VN"/>
          </a:p>
        </p:txBody>
      </p:sp>
      <p:pic>
        <p:nvPicPr>
          <p:cNvPr id="7" name="tiếng còi tàu hỏa">
            <a:hlinkClick r:id="" action="ppaction://media"/>
            <a:extLst>
              <a:ext uri="{FF2B5EF4-FFF2-40B4-BE49-F238E27FC236}">
                <a16:creationId xmlns:a16="http://schemas.microsoft.com/office/drawing/2014/main" id="{5874D55A-D511-AB07-8873-0BB9B19BDE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067800" cy="6858000"/>
          </a:xfrm>
        </p:spPr>
      </p:pic>
      <p:sp>
        <p:nvSpPr>
          <p:cNvPr id="8" name="Title 1">
            <a:extLst>
              <a:ext uri="{FF2B5EF4-FFF2-40B4-BE49-F238E27FC236}">
                <a16:creationId xmlns:a16="http://schemas.microsoft.com/office/drawing/2014/main" id="{75C4AD14-8FB7-E916-8762-6A44DE96B491}"/>
              </a:ext>
            </a:extLst>
          </p:cNvPr>
          <p:cNvSpPr txBox="1">
            <a:spLocks/>
          </p:cNvSpPr>
          <p:nvPr/>
        </p:nvSpPr>
        <p:spPr>
          <a:xfrm>
            <a:off x="-990600" y="5257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solidFill>
                  <a:srgbClr val="FF0000"/>
                </a:solidFill>
              </a:rPr>
              <a:t>Tiếng</a:t>
            </a:r>
            <a:r>
              <a:rPr lang="en-US" sz="6000" dirty="0">
                <a:solidFill>
                  <a:srgbClr val="FF0000"/>
                </a:solidFill>
              </a:rPr>
              <a:t> </a:t>
            </a:r>
            <a:r>
              <a:rPr lang="en-US" sz="6000" dirty="0" err="1">
                <a:solidFill>
                  <a:srgbClr val="FF0000"/>
                </a:solidFill>
              </a:rPr>
              <a:t>còi</a:t>
            </a:r>
            <a:r>
              <a:rPr lang="en-US" sz="6000" dirty="0">
                <a:solidFill>
                  <a:srgbClr val="FF0000"/>
                </a:solidFill>
              </a:rPr>
              <a:t> </a:t>
            </a:r>
            <a:r>
              <a:rPr lang="en-US" sz="6000" dirty="0" err="1">
                <a:solidFill>
                  <a:srgbClr val="FF0000"/>
                </a:solidFill>
              </a:rPr>
              <a:t>tàu</a:t>
            </a:r>
            <a:r>
              <a:rPr lang="en-US" sz="6000" dirty="0">
                <a:solidFill>
                  <a:srgbClr val="FF0000"/>
                </a:solidFill>
              </a:rPr>
              <a:t> </a:t>
            </a:r>
            <a:r>
              <a:rPr lang="en-US" sz="6000" dirty="0" err="1">
                <a:solidFill>
                  <a:srgbClr val="FF0000"/>
                </a:solidFill>
              </a:rPr>
              <a:t>hỏa</a:t>
            </a:r>
            <a:endParaRPr lang="vi-VN" sz="6000" dirty="0">
              <a:solidFill>
                <a:srgbClr val="FF0000"/>
              </a:solidFill>
            </a:endParaRPr>
          </a:p>
        </p:txBody>
      </p:sp>
    </p:spTree>
    <p:extLst>
      <p:ext uri="{BB962C8B-B14F-4D97-AF65-F5344CB8AC3E}">
        <p14:creationId xmlns:p14="http://schemas.microsoft.com/office/powerpoint/2010/main" val="10600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ải xuống (1).jpg"/>
          <p:cNvPicPr>
            <a:picLocks noGrp="1" noChangeAspect="1"/>
          </p:cNvPicPr>
          <p:nvPr>
            <p:ph idx="1"/>
          </p:nvPr>
        </p:nvPicPr>
        <p:blipFill>
          <a:blip r:embed="rId2" cstate="print"/>
          <a:stretch>
            <a:fillRect/>
          </a:stretch>
        </p:blipFill>
        <p:spPr>
          <a:xfrm>
            <a:off x="0" y="-228600"/>
            <a:ext cx="9144000" cy="7315199"/>
          </a:xfrm>
        </p:spPr>
      </p:pic>
      <p:sp>
        <p:nvSpPr>
          <p:cNvPr id="5" name="TextBox 4"/>
          <p:cNvSpPr txBox="1"/>
          <p:nvPr/>
        </p:nvSpPr>
        <p:spPr>
          <a:xfrm>
            <a:off x="3048000" y="2667000"/>
            <a:ext cx="3429144" cy="1107996"/>
          </a:xfrm>
          <a:prstGeom prst="rect">
            <a:avLst/>
          </a:prstGeom>
          <a:noFill/>
        </p:spPr>
        <p:txBody>
          <a:bodyPr wrap="none" rtlCol="0">
            <a:spAutoFit/>
          </a:bodyPr>
          <a:lstStyle/>
          <a:p>
            <a:r>
              <a:rPr lang="en-US" sz="6600" dirty="0" err="1">
                <a:solidFill>
                  <a:srgbClr val="FF0000"/>
                </a:solidFill>
                <a:latin typeface="Times New Roman" pitchFamily="18" charset="0"/>
                <a:cs typeface="Times New Roman" pitchFamily="18" charset="0"/>
              </a:rPr>
              <a:t>Mở</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Rộng</a:t>
            </a:r>
            <a:endParaRPr lang="en-US" sz="6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4b0b05b8-1dba-4a56-a072-4cdc2aeef0d2.jpg"/>
          <p:cNvPicPr>
            <a:picLocks noGrp="1" noChangeAspect="1"/>
          </p:cNvPicPr>
          <p:nvPr>
            <p:ph idx="1"/>
          </p:nvPr>
        </p:nvPicPr>
        <p:blipFill>
          <a:blip r:embed="rId2" cstate="print"/>
          <a:stretch>
            <a:fillRect/>
          </a:stretch>
        </p:blipFill>
        <p:spPr>
          <a:xfrm>
            <a:off x="0" y="0"/>
            <a:ext cx="9143999" cy="6858000"/>
          </a:xfrm>
        </p:spPr>
      </p:pic>
      <p:sp>
        <p:nvSpPr>
          <p:cNvPr id="9" name="TextBox 8"/>
          <p:cNvSpPr txBox="1"/>
          <p:nvPr/>
        </p:nvSpPr>
        <p:spPr>
          <a:xfrm>
            <a:off x="457200" y="5943600"/>
            <a:ext cx="4495800" cy="707886"/>
          </a:xfrm>
          <a:prstGeom prst="rect">
            <a:avLst/>
          </a:prstGeom>
          <a:noFill/>
        </p:spPr>
        <p:txBody>
          <a:bodyPr wrap="square" rtlCol="0">
            <a:spAutoFit/>
          </a:bodyPr>
          <a:lstStyle/>
          <a:p>
            <a:pPr algn="ctr"/>
            <a:r>
              <a:rPr lang="en-US" sz="4000" b="1" dirty="0" err="1" smtClean="0">
                <a:solidFill>
                  <a:srgbClr val="FF0000"/>
                </a:solidFill>
                <a:latin typeface="Times New Roman" pitchFamily="18" charset="0"/>
                <a:cs typeface="Times New Roman" pitchFamily="18" charset="0"/>
              </a:rPr>
              <a:t>Tàu</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điện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ngầm</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1_1.jpg"/>
          <p:cNvPicPr>
            <a:picLocks noGrp="1" noChangeAspect="1"/>
          </p:cNvPicPr>
          <p:nvPr>
            <p:ph idx="1"/>
          </p:nvPr>
        </p:nvPicPr>
        <p:blipFill>
          <a:blip r:embed="rId2" cstate="print"/>
          <a:stretch>
            <a:fillRect/>
          </a:stretch>
        </p:blipFill>
        <p:spPr>
          <a:xfrm>
            <a:off x="0" y="0"/>
            <a:ext cx="9144000" cy="5892006"/>
          </a:xfrm>
        </p:spPr>
      </p:pic>
      <p:sp>
        <p:nvSpPr>
          <p:cNvPr id="7" name="TextBox 6"/>
          <p:cNvSpPr txBox="1"/>
          <p:nvPr/>
        </p:nvSpPr>
        <p:spPr>
          <a:xfrm>
            <a:off x="2514600" y="5943600"/>
            <a:ext cx="3733800" cy="707886"/>
          </a:xfrm>
          <a:prstGeom prst="rect">
            <a:avLst/>
          </a:prstGeom>
          <a:noFill/>
        </p:spPr>
        <p:txBody>
          <a:bodyPr wrap="square" rtlCol="0">
            <a:spAutoFit/>
          </a:bodyPr>
          <a:lstStyle/>
          <a:p>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Tàu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siêu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tốc</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678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066800" y="762000"/>
            <a:ext cx="7543800" cy="1015663"/>
          </a:xfrm>
          <a:prstGeom prst="rect">
            <a:avLst/>
          </a:prstGeom>
          <a:noFill/>
        </p:spPr>
        <p:txBody>
          <a:bodyPr wrap="square" rtlCol="0">
            <a:spAutoFit/>
          </a:bodyPr>
          <a:lstStyle/>
          <a:p>
            <a:r>
              <a:rPr lang="en-US" sz="6000" dirty="0" err="1">
                <a:solidFill>
                  <a:srgbClr val="FF0000"/>
                </a:solidFill>
                <a:latin typeface="Times New Roman" pitchFamily="18" charset="0"/>
                <a:cs typeface="Times New Roman" pitchFamily="18" charset="0"/>
              </a:rPr>
              <a:t>Trò</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chơi</a:t>
            </a:r>
            <a:r>
              <a:rPr lang="en-US" sz="6000" dirty="0">
                <a:solidFill>
                  <a:srgbClr val="FF0000"/>
                </a:solidFill>
                <a:latin typeface="Times New Roman" pitchFamily="18" charset="0"/>
                <a:cs typeface="Times New Roman" pitchFamily="18" charset="0"/>
              </a:rPr>
              <a:t>: Ai </a:t>
            </a:r>
            <a:r>
              <a:rPr lang="en-US" sz="6000" dirty="0" err="1">
                <a:solidFill>
                  <a:srgbClr val="FF0000"/>
                </a:solidFill>
                <a:latin typeface="Times New Roman" pitchFamily="18" charset="0"/>
                <a:cs typeface="Times New Roman" pitchFamily="18" charset="0"/>
              </a:rPr>
              <a:t>đoán</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giỏi</a:t>
            </a:r>
            <a:endParaRPr lang="en-US" sz="6000" dirty="0">
              <a:solidFill>
                <a:srgbClr val="FF0000"/>
              </a:solidFill>
              <a:latin typeface="Times New Roman" pitchFamily="18" charset="0"/>
              <a:cs typeface="Times New Roman" pitchFamily="18" charset="0"/>
            </a:endParaRPr>
          </a:p>
        </p:txBody>
      </p:sp>
      <p:pic>
        <p:nvPicPr>
          <p:cNvPr id="13" name="Content Placeholder 12" descr="tải xuống (1).jpg"/>
          <p:cNvPicPr>
            <a:picLocks noGrp="1" noChangeAspect="1"/>
          </p:cNvPicPr>
          <p:nvPr>
            <p:ph idx="1"/>
          </p:nvPr>
        </p:nvPicPr>
        <p:blipFill>
          <a:blip r:embed="rId2" cstate="print"/>
          <a:stretch>
            <a:fillRect/>
          </a:stretch>
        </p:blipFill>
        <p:spPr>
          <a:xfrm>
            <a:off x="0" y="0"/>
            <a:ext cx="9144000" cy="6857999"/>
          </a:xfrm>
        </p:spPr>
      </p:pic>
      <p:sp>
        <p:nvSpPr>
          <p:cNvPr id="14" name="TextBox 13"/>
          <p:cNvSpPr txBox="1"/>
          <p:nvPr/>
        </p:nvSpPr>
        <p:spPr>
          <a:xfrm>
            <a:off x="1219200" y="1981200"/>
            <a:ext cx="6477000" cy="2092881"/>
          </a:xfrm>
          <a:prstGeom prst="rect">
            <a:avLst/>
          </a:prstGeom>
          <a:noFill/>
        </p:spPr>
        <p:txBody>
          <a:bodyPr wrap="square" rtlCol="0">
            <a:spAutoFit/>
          </a:bodyPr>
          <a:lstStyle/>
          <a:p>
            <a:r>
              <a:rPr lang="en-US" sz="6500" dirty="0" err="1">
                <a:solidFill>
                  <a:srgbClr val="FF0000"/>
                </a:solidFill>
                <a:latin typeface="Times New Roman" pitchFamily="18" charset="0"/>
                <a:cs typeface="Times New Roman" pitchFamily="18" charset="0"/>
              </a:rPr>
              <a:t>Trò</a:t>
            </a:r>
            <a:r>
              <a:rPr lang="en-US" sz="6500" dirty="0">
                <a:solidFill>
                  <a:srgbClr val="FF0000"/>
                </a:solidFill>
                <a:latin typeface="Times New Roman" pitchFamily="18" charset="0"/>
                <a:cs typeface="Times New Roman" pitchFamily="18" charset="0"/>
              </a:rPr>
              <a:t> </a:t>
            </a:r>
            <a:r>
              <a:rPr lang="en-US" sz="6500" dirty="0" err="1" smtClean="0">
                <a:solidFill>
                  <a:srgbClr val="FF0000"/>
                </a:solidFill>
                <a:latin typeface="Times New Roman" pitchFamily="18" charset="0"/>
                <a:cs typeface="Times New Roman" pitchFamily="18" charset="0"/>
              </a:rPr>
              <a:t>chơi</a:t>
            </a:r>
            <a:r>
              <a:rPr lang="en-US" sz="6500" dirty="0" smtClean="0">
                <a:solidFill>
                  <a:srgbClr val="FF0000"/>
                </a:solidFill>
                <a:latin typeface="Times New Roman" pitchFamily="18" charset="0"/>
                <a:cs typeface="Times New Roman" pitchFamily="18" charset="0"/>
              </a:rPr>
              <a:t> 1: </a:t>
            </a:r>
            <a:r>
              <a:rPr lang="en-US" sz="6500" dirty="0" err="1">
                <a:solidFill>
                  <a:srgbClr val="FF0000"/>
                </a:solidFill>
                <a:latin typeface="Times New Roman" pitchFamily="18" charset="0"/>
                <a:cs typeface="Times New Roman" pitchFamily="18" charset="0"/>
              </a:rPr>
              <a:t>Thi</a:t>
            </a:r>
            <a:r>
              <a:rPr lang="en-US" sz="6500" dirty="0">
                <a:solidFill>
                  <a:srgbClr val="FF0000"/>
                </a:solidFill>
                <a:latin typeface="Times New Roman" pitchFamily="18" charset="0"/>
                <a:cs typeface="Times New Roman" pitchFamily="18" charset="0"/>
              </a:rPr>
              <a:t> </a:t>
            </a:r>
            <a:r>
              <a:rPr lang="en-US" sz="6500" dirty="0" err="1">
                <a:solidFill>
                  <a:srgbClr val="FF0000"/>
                </a:solidFill>
                <a:latin typeface="Times New Roman" pitchFamily="18" charset="0"/>
                <a:cs typeface="Times New Roman" pitchFamily="18" charset="0"/>
              </a:rPr>
              <a:t>xem</a:t>
            </a:r>
            <a:r>
              <a:rPr lang="en-US" sz="6500" dirty="0">
                <a:solidFill>
                  <a:srgbClr val="FF0000"/>
                </a:solidFill>
                <a:latin typeface="Times New Roman" pitchFamily="18" charset="0"/>
                <a:cs typeface="Times New Roman" pitchFamily="18" charset="0"/>
              </a:rPr>
              <a:t> </a:t>
            </a:r>
            <a:r>
              <a:rPr lang="en-US" sz="6500" dirty="0" err="1" smtClean="0">
                <a:solidFill>
                  <a:srgbClr val="FF0000"/>
                </a:solidFill>
                <a:latin typeface="Times New Roman" pitchFamily="18" charset="0"/>
                <a:cs typeface="Times New Roman" pitchFamily="18" charset="0"/>
              </a:rPr>
              <a:t>ai</a:t>
            </a:r>
            <a:r>
              <a:rPr lang="en-US" sz="6500" dirty="0">
                <a:solidFill>
                  <a:srgbClr val="FF0000"/>
                </a:solidFill>
                <a:latin typeface="Times New Roman" pitchFamily="18" charset="0"/>
                <a:cs typeface="Times New Roman" pitchFamily="18" charset="0"/>
              </a:rPr>
              <a:t> </a:t>
            </a:r>
            <a:r>
              <a:rPr lang="en-US" sz="6500" dirty="0" err="1" smtClean="0">
                <a:solidFill>
                  <a:srgbClr val="FF0000"/>
                </a:solidFill>
                <a:latin typeface="Times New Roman" pitchFamily="18" charset="0"/>
                <a:cs typeface="Times New Roman" pitchFamily="18" charset="0"/>
              </a:rPr>
              <a:t>nhanh</a:t>
            </a:r>
            <a:endParaRPr lang="en-US" sz="65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hung-anh-hoat-hinh-dep-de-thuong_121328608.png"/>
          <p:cNvPicPr>
            <a:picLocks noGrp="1" noChangeAspect="1"/>
          </p:cNvPicPr>
          <p:nvPr>
            <p:ph idx="1"/>
          </p:nvPr>
        </p:nvPicPr>
        <p:blipFill>
          <a:blip r:embed="rId4" cstate="print"/>
          <a:stretch>
            <a:fillRect/>
          </a:stretch>
        </p:blipFill>
        <p:spPr>
          <a:xfrm>
            <a:off x="-161112" y="0"/>
            <a:ext cx="9533712" cy="6858000"/>
          </a:xfrm>
        </p:spPr>
      </p:pic>
      <p:sp>
        <p:nvSpPr>
          <p:cNvPr id="5" name="TextBox 4"/>
          <p:cNvSpPr txBox="1"/>
          <p:nvPr/>
        </p:nvSpPr>
        <p:spPr>
          <a:xfrm>
            <a:off x="1487807" y="1551563"/>
            <a:ext cx="6716775" cy="2646878"/>
          </a:xfrm>
          <a:prstGeom prst="rect">
            <a:avLst/>
          </a:prstGeom>
          <a:noFill/>
        </p:spPr>
        <p:txBody>
          <a:bodyPr wrap="none" rtlCol="0">
            <a:spAutoFit/>
          </a:bodyPr>
          <a:lstStyle/>
          <a:p>
            <a:r>
              <a:rPr lang="en-US" sz="5000" dirty="0" err="1">
                <a:solidFill>
                  <a:srgbClr val="FF0000"/>
                </a:solidFill>
                <a:latin typeface="Times New Roman" pitchFamily="18" charset="0"/>
                <a:cs typeface="Times New Roman" pitchFamily="18" charset="0"/>
              </a:rPr>
              <a:t>Trò</a:t>
            </a:r>
            <a:r>
              <a:rPr lang="en-US" sz="5000" dirty="0">
                <a:solidFill>
                  <a:srgbClr val="FF0000"/>
                </a:solidFill>
                <a:latin typeface="Times New Roman" pitchFamily="18" charset="0"/>
                <a:cs typeface="Times New Roman" pitchFamily="18" charset="0"/>
              </a:rPr>
              <a:t> </a:t>
            </a:r>
            <a:r>
              <a:rPr lang="en-US" sz="5000" dirty="0" err="1" smtClean="0">
                <a:solidFill>
                  <a:srgbClr val="FF0000"/>
                </a:solidFill>
                <a:latin typeface="Times New Roman" pitchFamily="18" charset="0"/>
                <a:cs typeface="Times New Roman" pitchFamily="18" charset="0"/>
              </a:rPr>
              <a:t>chơi</a:t>
            </a:r>
            <a:r>
              <a:rPr lang="en-US" sz="5000" dirty="0" smtClean="0">
                <a:solidFill>
                  <a:srgbClr val="FF0000"/>
                </a:solidFill>
                <a:latin typeface="Times New Roman" pitchFamily="18" charset="0"/>
                <a:cs typeface="Times New Roman" pitchFamily="18" charset="0"/>
              </a:rPr>
              <a:t> 2: </a:t>
            </a:r>
            <a:r>
              <a:rPr lang="en-US" sz="5000" dirty="0" err="1">
                <a:solidFill>
                  <a:srgbClr val="FF0000"/>
                </a:solidFill>
                <a:latin typeface="Times New Roman" pitchFamily="18" charset="0"/>
                <a:cs typeface="Times New Roman" pitchFamily="18" charset="0"/>
              </a:rPr>
              <a:t>Làm</a:t>
            </a:r>
            <a:r>
              <a:rPr lang="en-US" sz="5000" dirty="0">
                <a:solidFill>
                  <a:srgbClr val="FF0000"/>
                </a:solidFill>
                <a:latin typeface="Times New Roman" pitchFamily="18" charset="0"/>
                <a:cs typeface="Times New Roman" pitchFamily="18" charset="0"/>
              </a:rPr>
              <a:t> </a:t>
            </a:r>
            <a:r>
              <a:rPr lang="en-US" sz="5000" dirty="0" err="1">
                <a:solidFill>
                  <a:srgbClr val="FF0000"/>
                </a:solidFill>
                <a:latin typeface="Times New Roman" pitchFamily="18" charset="0"/>
                <a:cs typeface="Times New Roman" pitchFamily="18" charset="0"/>
              </a:rPr>
              <a:t>đoàn</a:t>
            </a:r>
            <a:r>
              <a:rPr lang="en-US" sz="5000" dirty="0">
                <a:solidFill>
                  <a:srgbClr val="FF0000"/>
                </a:solidFill>
                <a:latin typeface="Times New Roman" pitchFamily="18" charset="0"/>
                <a:cs typeface="Times New Roman" pitchFamily="18" charset="0"/>
              </a:rPr>
              <a:t> </a:t>
            </a:r>
            <a:r>
              <a:rPr lang="en-US" sz="5000" dirty="0" err="1">
                <a:solidFill>
                  <a:srgbClr val="FF0000"/>
                </a:solidFill>
                <a:latin typeface="Times New Roman" pitchFamily="18" charset="0"/>
                <a:cs typeface="Times New Roman" pitchFamily="18" charset="0"/>
              </a:rPr>
              <a:t>tàu</a:t>
            </a:r>
            <a:endParaRPr lang="en-US" sz="5000" dirty="0">
              <a:solidFill>
                <a:srgbClr val="FF0000"/>
              </a:solidFill>
              <a:latin typeface="Times New Roman" pitchFamily="18" charset="0"/>
              <a:cs typeface="Times New Roman" pitchFamily="18" charset="0"/>
            </a:endParaRPr>
          </a:p>
          <a:p>
            <a:endParaRPr lang="en-US" sz="5000" dirty="0">
              <a:solidFill>
                <a:srgbClr val="FF0000"/>
              </a:solidFill>
              <a:latin typeface="Times New Roman" pitchFamily="18" charset="0"/>
              <a:cs typeface="Times New Roman" pitchFamily="18" charset="0"/>
            </a:endParaRPr>
          </a:p>
          <a:p>
            <a:r>
              <a:rPr lang="en-US" sz="3300" dirty="0">
                <a:solidFill>
                  <a:srgbClr val="FF0000"/>
                </a:solidFill>
                <a:latin typeface="Times New Roman" pitchFamily="18" charset="0"/>
                <a:cs typeface="Times New Roman" pitchFamily="18" charset="0"/>
              </a:rPr>
              <a:t>CC: </a:t>
            </a:r>
            <a:r>
              <a:rPr lang="en-US" sz="3300" dirty="0" err="1">
                <a:solidFill>
                  <a:srgbClr val="FF0000"/>
                </a:solidFill>
                <a:latin typeface="Times New Roman" pitchFamily="18" charset="0"/>
                <a:cs typeface="Times New Roman" pitchFamily="18" charset="0"/>
              </a:rPr>
              <a:t>Cô</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làm</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đầu</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tàu</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trẻ</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làm</a:t>
            </a:r>
            <a:r>
              <a:rPr lang="en-US" sz="3300" dirty="0">
                <a:solidFill>
                  <a:srgbClr val="FF0000"/>
                </a:solidFill>
                <a:latin typeface="Times New Roman" pitchFamily="18" charset="0"/>
                <a:cs typeface="Times New Roman" pitchFamily="18" charset="0"/>
              </a:rPr>
              <a:t> toa </a:t>
            </a:r>
            <a:r>
              <a:rPr lang="en-US" sz="3300" dirty="0" err="1">
                <a:solidFill>
                  <a:srgbClr val="FF0000"/>
                </a:solidFill>
                <a:latin typeface="Times New Roman" pitchFamily="18" charset="0"/>
                <a:cs typeface="Times New Roman" pitchFamily="18" charset="0"/>
              </a:rPr>
              <a:t>tàu</a:t>
            </a:r>
            <a:endParaRPr lang="en-US" sz="3300" dirty="0">
              <a:solidFill>
                <a:srgbClr val="FF0000"/>
              </a:solidFill>
              <a:latin typeface="Times New Roman" pitchFamily="18" charset="0"/>
              <a:cs typeface="Times New Roman" pitchFamily="18" charset="0"/>
            </a:endParaRPr>
          </a:p>
          <a:p>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và</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hát</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bài</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hát</a:t>
            </a:r>
            <a:r>
              <a:rPr lang="en-US" sz="3300" dirty="0">
                <a:solidFill>
                  <a:srgbClr val="FF0000"/>
                </a:solidFill>
                <a:latin typeface="Times New Roman" pitchFamily="18" charset="0"/>
                <a:cs typeface="Times New Roman" pitchFamily="18" charset="0"/>
              </a:rPr>
              <a:t>:“</a:t>
            </a:r>
            <a:r>
              <a:rPr lang="en-US" sz="3300" dirty="0" err="1">
                <a:solidFill>
                  <a:srgbClr val="FF0000"/>
                </a:solidFill>
                <a:latin typeface="Times New Roman" pitchFamily="18" charset="0"/>
                <a:cs typeface="Times New Roman" pitchFamily="18" charset="0"/>
              </a:rPr>
              <a:t>Đoàn</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tàu</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nhỏ</a:t>
            </a:r>
            <a:r>
              <a:rPr lang="en-US" sz="3300" dirty="0">
                <a:solidFill>
                  <a:srgbClr val="FF0000"/>
                </a:solidFill>
                <a:latin typeface="Times New Roman" pitchFamily="18" charset="0"/>
                <a:cs typeface="Times New Roman" pitchFamily="18" charset="0"/>
              </a:rPr>
              <a:t> </a:t>
            </a:r>
            <a:r>
              <a:rPr lang="en-US" sz="3300" dirty="0" err="1">
                <a:solidFill>
                  <a:srgbClr val="FF0000"/>
                </a:solidFill>
                <a:latin typeface="Times New Roman" pitchFamily="18" charset="0"/>
                <a:cs typeface="Times New Roman" pitchFamily="18" charset="0"/>
              </a:rPr>
              <a:t>xíu</a:t>
            </a:r>
            <a:r>
              <a:rPr lang="en-US" sz="3300" dirty="0">
                <a:solidFill>
                  <a:srgbClr val="FF0000"/>
                </a:solidFill>
                <a:latin typeface="Times New Roman" pitchFamily="18" charset="0"/>
                <a:cs typeface="Times New Roman" pitchFamily="18" charset="0"/>
              </a:rPr>
              <a:t>”</a:t>
            </a:r>
          </a:p>
        </p:txBody>
      </p:sp>
      <p:pic>
        <p:nvPicPr>
          <p:cNvPr id="3" name="Doan-Tau-Nho-Xiu-Hop-Ca">
            <a:hlinkClick r:id="" action="ppaction://media"/>
            <a:extLst>
              <a:ext uri="{FF2B5EF4-FFF2-40B4-BE49-F238E27FC236}">
                <a16:creationId xmlns:a16="http://schemas.microsoft.com/office/drawing/2014/main" id="{2AD1C247-6BD0-62A0-3965-91EB75CDC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41700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3b6afa82037b4fbd957df3cd1fbc71.jpg"/>
          <p:cNvPicPr>
            <a:picLocks noGrp="1" noChangeAspect="1"/>
          </p:cNvPicPr>
          <p:nvPr>
            <p:ph idx="1"/>
          </p:nvPr>
        </p:nvPicPr>
        <p:blipFill>
          <a:blip r:embed="rId2" cstate="print"/>
          <a:stretch>
            <a:fillRect/>
          </a:stretch>
        </p:blipFill>
        <p:spPr>
          <a:xfrm>
            <a:off x="0" y="0"/>
            <a:ext cx="9372600" cy="6858000"/>
          </a:xfrm>
        </p:spPr>
      </p:pic>
      <p:sp>
        <p:nvSpPr>
          <p:cNvPr id="5" name="TextBox 4"/>
          <p:cNvSpPr txBox="1"/>
          <p:nvPr/>
        </p:nvSpPr>
        <p:spPr>
          <a:xfrm>
            <a:off x="0" y="1219200"/>
            <a:ext cx="9144000" cy="1569660"/>
          </a:xfrm>
          <a:prstGeom prst="rect">
            <a:avLst/>
          </a:prstGeom>
          <a:noFill/>
        </p:spPr>
        <p:txBody>
          <a:bodyPr wrap="square" rtlCol="0">
            <a:spAutoFit/>
          </a:bodyPr>
          <a:lstStyle/>
          <a:p>
            <a:r>
              <a:rPr lang="en-US" sz="4000" dirty="0">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Giờ</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học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kết</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thúc</a:t>
            </a:r>
            <a:endParaRPr lang="en-US" sz="4800" dirty="0">
              <a:solidFill>
                <a:srgbClr val="FF0000"/>
              </a:solidFill>
              <a:latin typeface="Times New Roman" pitchFamily="18" charset="0"/>
              <a:cs typeface="Times New Roman" pitchFamily="18" charset="0"/>
            </a:endParaRPr>
          </a:p>
          <a:p>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các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bé</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chăm</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ngoan</a:t>
            </a:r>
            <a:r>
              <a:rPr lang="en-US" sz="4800" dirty="0">
                <a:solidFill>
                  <a:srgbClr val="FF0000"/>
                </a:solidFill>
                <a:latin typeface="Times New Roman" pitchFamily="18" charset="0"/>
                <a:cs typeface="Times New Roman" pitchFamily="18" charset="0"/>
              </a:rPr>
              <a:t> – </a:t>
            </a:r>
            <a:r>
              <a:rPr lang="en-US" sz="4800" dirty="0" err="1">
                <a:solidFill>
                  <a:srgbClr val="FF0000"/>
                </a:solidFill>
                <a:latin typeface="Times New Roman" pitchFamily="18" charset="0"/>
                <a:cs typeface="Times New Roman" pitchFamily="18" charset="0"/>
              </a:rPr>
              <a:t>Học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giỏi</a:t>
            </a:r>
            <a:endParaRPr lang="en-US" sz="4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252F-BB07-41C3-6D0D-ED39132AAE4F}"/>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2235CD50-88A9-202B-C3DF-24CCB72278F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28600"/>
            <a:ext cx="10463893" cy="7086600"/>
          </a:xfrm>
        </p:spPr>
      </p:pic>
      <p:sp>
        <p:nvSpPr>
          <p:cNvPr id="6" name="Title 1">
            <a:extLst>
              <a:ext uri="{FF2B5EF4-FFF2-40B4-BE49-F238E27FC236}">
                <a16:creationId xmlns:a16="http://schemas.microsoft.com/office/drawing/2014/main" id="{11D97BCA-BA6F-7538-3D03-A4BE31194D9A}"/>
              </a:ext>
            </a:extLst>
          </p:cNvPr>
          <p:cNvSpPr txBox="1">
            <a:spLocks/>
          </p:cNvSpPr>
          <p:nvPr/>
        </p:nvSpPr>
        <p:spPr>
          <a:xfrm>
            <a:off x="1104900" y="1905000"/>
            <a:ext cx="8229600" cy="2667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700" b="1" dirty="0">
                <a:ln w="10541" cmpd="sng">
                  <a:solidFill>
                    <a:schemeClr val="accent1">
                      <a:shade val="88000"/>
                      <a:satMod val="110000"/>
                    </a:schemeClr>
                  </a:solidFill>
                  <a:prstDash val="solid"/>
                </a:ln>
                <a:solidFill>
                  <a:srgbClr val="FF0000"/>
                </a:solidFill>
              </a:rPr>
              <a:t>1. </a:t>
            </a:r>
            <a:r>
              <a:rPr lang="en-US" sz="6700" b="1" dirty="0" err="1">
                <a:ln w="10541" cmpd="sng">
                  <a:solidFill>
                    <a:schemeClr val="accent1">
                      <a:shade val="88000"/>
                      <a:satMod val="110000"/>
                    </a:schemeClr>
                  </a:solidFill>
                  <a:prstDash val="solid"/>
                </a:ln>
                <a:solidFill>
                  <a:srgbClr val="FF0000"/>
                </a:solidFill>
              </a:rPr>
              <a:t>Gây</a:t>
            </a:r>
            <a:r>
              <a:rPr lang="en-US" sz="6700" b="1" dirty="0">
                <a:ln w="10541" cmpd="sng">
                  <a:solidFill>
                    <a:schemeClr val="accent1">
                      <a:shade val="88000"/>
                      <a:satMod val="110000"/>
                    </a:schemeClr>
                  </a:solidFill>
                  <a:prstDash val="solid"/>
                </a:ln>
                <a:solidFill>
                  <a:srgbClr val="FF0000"/>
                </a:solidFill>
              </a:rPr>
              <a:t> </a:t>
            </a:r>
            <a:r>
              <a:rPr lang="en-US" sz="6700" b="1" dirty="0" err="1">
                <a:ln w="10541" cmpd="sng">
                  <a:solidFill>
                    <a:schemeClr val="accent1">
                      <a:shade val="88000"/>
                      <a:satMod val="110000"/>
                    </a:schemeClr>
                  </a:solidFill>
                  <a:prstDash val="solid"/>
                </a:ln>
                <a:solidFill>
                  <a:srgbClr val="FF0000"/>
                </a:solidFill>
              </a:rPr>
              <a:t>hứng</a:t>
            </a:r>
            <a:r>
              <a:rPr lang="en-US" sz="6700" b="1" dirty="0">
                <a:ln w="10541" cmpd="sng">
                  <a:solidFill>
                    <a:schemeClr val="accent1">
                      <a:shade val="88000"/>
                      <a:satMod val="110000"/>
                    </a:schemeClr>
                  </a:solidFill>
                  <a:prstDash val="solid"/>
                </a:ln>
                <a:solidFill>
                  <a:srgbClr val="FF0000"/>
                </a:solidFill>
              </a:rPr>
              <a:t> </a:t>
            </a:r>
            <a:r>
              <a:rPr lang="en-US" sz="6700" b="1" dirty="0" err="1">
                <a:ln w="10541" cmpd="sng">
                  <a:solidFill>
                    <a:schemeClr val="accent1">
                      <a:shade val="88000"/>
                      <a:satMod val="110000"/>
                    </a:schemeClr>
                  </a:solidFill>
                  <a:prstDash val="solid"/>
                </a:ln>
                <a:solidFill>
                  <a:srgbClr val="FF0000"/>
                </a:solidFill>
              </a:rPr>
              <a:t>thú</a:t>
            </a:r>
            <a:r>
              <a:rPr lang="en-US" b="1" dirty="0">
                <a:ln w="10541" cmpd="sng">
                  <a:solidFill>
                    <a:schemeClr val="accent1">
                      <a:shade val="88000"/>
                      <a:satMod val="110000"/>
                    </a:schemeClr>
                  </a:solidFill>
                  <a:prstDash val="solid"/>
                </a:ln>
                <a:solidFill>
                  <a:srgbClr val="FF0000"/>
                </a:solidFill>
              </a:rPr>
              <a:t/>
            </a:r>
            <a:br>
              <a:rPr lang="en-US" b="1" dirty="0">
                <a:ln w="10541" cmpd="sng">
                  <a:solidFill>
                    <a:schemeClr val="accent1">
                      <a:shade val="88000"/>
                      <a:satMod val="110000"/>
                    </a:schemeClr>
                  </a:solidFill>
                  <a:prstDash val="solid"/>
                </a:ln>
                <a:solidFill>
                  <a:srgbClr val="FF0000"/>
                </a:solidFill>
              </a:rPr>
            </a:br>
            <a:endParaRPr lang="vi-VN" dirty="0"/>
          </a:p>
        </p:txBody>
      </p:sp>
      <p:pic>
        <p:nvPicPr>
          <p:cNvPr id="4" name="Đoàn Tàu Nhỏ Xíu ♫ Bài Hát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2272" y="6476999"/>
            <a:ext cx="1295400" cy="274555"/>
          </a:xfrm>
          <a:prstGeom prst="rect">
            <a:avLst/>
          </a:prstGeom>
        </p:spPr>
      </p:pic>
    </p:spTree>
    <p:extLst>
      <p:ext uri="{BB962C8B-B14F-4D97-AF65-F5344CB8AC3E}">
        <p14:creationId xmlns:p14="http://schemas.microsoft.com/office/powerpoint/2010/main" val="1868456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Powerpoint Trơn, Hinh Nen Power Point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 y="36786"/>
            <a:ext cx="9144000" cy="6821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2819400"/>
            <a:ext cx="5410200" cy="830997"/>
          </a:xfrm>
          <a:prstGeom prst="rect">
            <a:avLst/>
          </a:prstGeom>
          <a:noFill/>
        </p:spPr>
        <p:txBody>
          <a:bodyPr wrap="square" rtlCol="0">
            <a:spAutoFit/>
          </a:bodyPr>
          <a:lstStyle/>
          <a:p>
            <a:pPr algn="ctr"/>
            <a:r>
              <a:rPr lang="en-US" sz="4800" b="1" dirty="0" err="1" smtClean="0">
                <a:solidFill>
                  <a:srgbClr val="0000FF"/>
                </a:solidFill>
                <a:latin typeface="Times New Roman" panose="02020603050405020304" pitchFamily="18" charset="0"/>
                <a:cs typeface="Times New Roman" panose="02020603050405020304" pitchFamily="18" charset="0"/>
              </a:rPr>
              <a:t>Nhận</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biết</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Tàu</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hỏa</a:t>
            </a:r>
            <a:endParaRPr lang="en-US" sz="4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995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FE3018D5-2710-C1AA-5ECD-AF978B90E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8" name="Rectangle 7">
            <a:extLst>
              <a:ext uri="{FF2B5EF4-FFF2-40B4-BE49-F238E27FC236}">
                <a16:creationId xmlns:a16="http://schemas.microsoft.com/office/drawing/2014/main" id="{D33D5282-97C3-0C97-94AE-F6C0A809AFC2}"/>
              </a:ext>
            </a:extLst>
          </p:cNvPr>
          <p:cNvSpPr/>
          <p:nvPr/>
        </p:nvSpPr>
        <p:spPr>
          <a:xfrm>
            <a:off x="762000" y="5534569"/>
            <a:ext cx="2735787"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err="1">
                <a:ln w="11430"/>
                <a:solidFill>
                  <a:srgbClr val="FF0000"/>
                </a:solidFill>
                <a:effectLst>
                  <a:outerShdw blurRad="50800" dist="39000" dir="5460000" algn="tl">
                    <a:srgbClr val="000000">
                      <a:alpha val="38000"/>
                    </a:srgbClr>
                  </a:outerShdw>
                </a:effectLst>
              </a:rPr>
              <a:t>Tàu</a:t>
            </a:r>
            <a:r>
              <a:rPr lang="en-US" sz="6000" b="1" cap="none" spc="0" dirty="0">
                <a:ln w="11430"/>
                <a:solidFill>
                  <a:srgbClr val="FF0000"/>
                </a:solidFill>
                <a:effectLst>
                  <a:outerShdw blurRad="50800" dist="39000" dir="5460000" algn="tl">
                    <a:srgbClr val="000000">
                      <a:alpha val="38000"/>
                    </a:srgbClr>
                  </a:outerShdw>
                </a:effectLst>
              </a:rPr>
              <a:t> </a:t>
            </a:r>
            <a:r>
              <a:rPr lang="en-US" sz="6000" b="1" cap="none" spc="0" dirty="0" err="1">
                <a:ln w="11430"/>
                <a:solidFill>
                  <a:srgbClr val="FF0000"/>
                </a:solidFill>
                <a:effectLst>
                  <a:outerShdw blurRad="50800" dist="39000" dir="5460000" algn="tl">
                    <a:srgbClr val="000000">
                      <a:alpha val="38000"/>
                    </a:srgbClr>
                  </a:outerShdw>
                </a:effectLst>
              </a:rPr>
              <a:t>hỏa</a:t>
            </a:r>
            <a:endParaRPr lang="en-US" sz="60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71239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436819484-cdpjtau_trat_banh_anh_1_q_ngai_tau_trat_banh__ymks.jpg"/>
          <p:cNvPicPr>
            <a:picLocks noGrp="1" noChangeAspect="1"/>
          </p:cNvPicPr>
          <p:nvPr>
            <p:ph idx="1"/>
          </p:nvPr>
        </p:nvPicPr>
        <p:blipFill>
          <a:blip r:embed="rId2" cstate="print"/>
          <a:stretch>
            <a:fillRect/>
          </a:stretch>
        </p:blipFill>
        <p:spPr>
          <a:xfrm>
            <a:off x="-70909" y="0"/>
            <a:ext cx="9214909" cy="6858000"/>
          </a:xfrm>
        </p:spPr>
      </p:pic>
      <p:sp>
        <p:nvSpPr>
          <p:cNvPr id="5" name="TextBox 4"/>
          <p:cNvSpPr txBox="1"/>
          <p:nvPr/>
        </p:nvSpPr>
        <p:spPr>
          <a:xfrm>
            <a:off x="76200" y="152400"/>
            <a:ext cx="2827388" cy="1015663"/>
          </a:xfrm>
          <a:prstGeom prst="rect">
            <a:avLst/>
          </a:prstGeom>
          <a:noFill/>
        </p:spPr>
        <p:txBody>
          <a:bodyPr wrap="square" rtlCol="0">
            <a:spAutoFit/>
          </a:bodyPr>
          <a:lstStyle/>
          <a:p>
            <a:r>
              <a:rPr lang="en-US" sz="6000" dirty="0" err="1">
                <a:solidFill>
                  <a:srgbClr val="FF0000"/>
                </a:solidFill>
                <a:latin typeface="Times New Roman" pitchFamily="18" charset="0"/>
                <a:cs typeface="Times New Roman" pitchFamily="18" charset="0"/>
              </a:rPr>
              <a:t>Đầu</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tàu</a:t>
            </a:r>
            <a:endParaRPr lang="en-US" sz="6000" dirty="0">
              <a:solidFill>
                <a:srgbClr val="FF0000"/>
              </a:solidFill>
              <a:latin typeface="Times New Roman" pitchFamily="18" charset="0"/>
              <a:cs typeface="Times New Roman" pitchFamily="18" charset="0"/>
            </a:endParaRPr>
          </a:p>
        </p:txBody>
      </p:sp>
      <p:sp>
        <p:nvSpPr>
          <p:cNvPr id="3" name="Down Arrow 2"/>
          <p:cNvSpPr/>
          <p:nvPr/>
        </p:nvSpPr>
        <p:spPr>
          <a:xfrm rot="18963497">
            <a:off x="2628511" y="1168200"/>
            <a:ext cx="296812" cy="7159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
        <p:nvSpPr>
          <p:cNvPr id="6" name="Rectangle 5"/>
          <p:cNvSpPr/>
          <p:nvPr/>
        </p:nvSpPr>
        <p:spPr>
          <a:xfrm>
            <a:off x="5867400" y="381000"/>
            <a:ext cx="2905796" cy="1107996"/>
          </a:xfrm>
          <a:prstGeom prst="rect">
            <a:avLst/>
          </a:prstGeom>
          <a:noFill/>
        </p:spPr>
        <p:txBody>
          <a:bodyPr wrap="none" lIns="91440" tIns="45720" rIns="91440" bIns="45720">
            <a:spAutoFit/>
          </a:bodyPr>
          <a:lstStyle/>
          <a:p>
            <a:pPr algn="ctr"/>
            <a:r>
              <a:rPr lang="en-US" sz="6600" b="1" cap="none" spc="0" dirty="0">
                <a:ln w="10541" cmpd="sng">
                  <a:solidFill>
                    <a:schemeClr val="accent1">
                      <a:shade val="88000"/>
                      <a:satMod val="110000"/>
                    </a:schemeClr>
                  </a:solidFill>
                  <a:prstDash val="solid"/>
                </a:ln>
                <a:solidFill>
                  <a:srgbClr val="FF0000"/>
                </a:solidFill>
                <a:effectLst/>
                <a:latin typeface="Times New Roman" pitchFamily="18" charset="0"/>
                <a:cs typeface="Times New Roman" pitchFamily="18" charset="0"/>
              </a:rPr>
              <a:t>Toa </a:t>
            </a:r>
            <a:r>
              <a:rPr lang="en-US" sz="6600" b="1" cap="none" spc="0" dirty="0" err="1">
                <a:ln w="10541" cmpd="sng">
                  <a:solidFill>
                    <a:schemeClr val="accent1">
                      <a:shade val="88000"/>
                      <a:satMod val="110000"/>
                    </a:schemeClr>
                  </a:solidFill>
                  <a:prstDash val="solid"/>
                </a:ln>
                <a:solidFill>
                  <a:srgbClr val="FF0000"/>
                </a:solidFill>
                <a:effectLst/>
                <a:latin typeface="Times New Roman" pitchFamily="18" charset="0"/>
                <a:cs typeface="Times New Roman" pitchFamily="18" charset="0"/>
              </a:rPr>
              <a:t>tàu</a:t>
            </a:r>
            <a:endParaRPr lang="en-US" sz="6600" b="1" cap="none" spc="0" dirty="0">
              <a:ln w="10541" cmpd="sng">
                <a:solidFill>
                  <a:schemeClr val="accent1">
                    <a:shade val="88000"/>
                    <a:satMod val="110000"/>
                  </a:schemeClr>
                </a:solidFill>
                <a:prstDash val="solid"/>
              </a:ln>
              <a:solidFill>
                <a:srgbClr val="FF0000"/>
              </a:solidFill>
              <a:effectLst/>
              <a:latin typeface="Times New Roman" pitchFamily="18" charset="0"/>
              <a:cs typeface="Times New Roman" pitchFamily="18" charset="0"/>
            </a:endParaRPr>
          </a:p>
        </p:txBody>
      </p:sp>
      <p:sp>
        <p:nvSpPr>
          <p:cNvPr id="3" name="Down Arrow 2"/>
          <p:cNvSpPr/>
          <p:nvPr/>
        </p:nvSpPr>
        <p:spPr>
          <a:xfrm rot="3507186">
            <a:off x="4953000" y="129540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48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Rectangle 2"/>
          <p:cNvSpPr/>
          <p:nvPr/>
        </p:nvSpPr>
        <p:spPr>
          <a:xfrm>
            <a:off x="2870381" y="5486400"/>
            <a:ext cx="2971263" cy="1107996"/>
          </a:xfrm>
          <a:prstGeom prst="rect">
            <a:avLst/>
          </a:prstGeom>
          <a:noFill/>
        </p:spPr>
        <p:txBody>
          <a:bodyPr wrap="none" lIns="91440" tIns="45720" rIns="91440" bIns="45720">
            <a:spAutoFit/>
          </a:bodyPr>
          <a:lstStyle/>
          <a:p>
            <a:pPr algn="ctr"/>
            <a:r>
              <a:rPr lang="en-US" sz="6600" b="1" cap="none" spc="0" dirty="0" err="1">
                <a:ln w="10541" cmpd="sng">
                  <a:solidFill>
                    <a:schemeClr val="accent1">
                      <a:shade val="88000"/>
                      <a:satMod val="110000"/>
                    </a:schemeClr>
                  </a:solidFill>
                  <a:prstDash val="solid"/>
                </a:ln>
                <a:solidFill>
                  <a:srgbClr val="FF0000"/>
                </a:solidFill>
                <a:effectLst/>
              </a:rPr>
              <a:t>Bánh</a:t>
            </a:r>
            <a:r>
              <a:rPr lang="en-US" sz="6600" b="1" cap="none" spc="0" dirty="0">
                <a:ln w="10541" cmpd="sng">
                  <a:solidFill>
                    <a:schemeClr val="accent1">
                      <a:shade val="88000"/>
                      <a:satMod val="110000"/>
                    </a:schemeClr>
                  </a:solidFill>
                  <a:prstDash val="solid"/>
                </a:ln>
                <a:solidFill>
                  <a:srgbClr val="FF0000"/>
                </a:solidFill>
                <a:effectLst/>
              </a:rPr>
              <a:t> </a:t>
            </a:r>
            <a:r>
              <a:rPr lang="en-US" sz="6600" b="1" cap="none" spc="0" dirty="0" err="1">
                <a:ln w="10541" cmpd="sng">
                  <a:solidFill>
                    <a:schemeClr val="accent1">
                      <a:shade val="88000"/>
                      <a:satMod val="110000"/>
                    </a:schemeClr>
                  </a:solidFill>
                  <a:prstDash val="solid"/>
                </a:ln>
                <a:solidFill>
                  <a:srgbClr val="FF0000"/>
                </a:solidFill>
                <a:effectLst/>
              </a:rPr>
              <a:t>xe</a:t>
            </a:r>
            <a:endParaRPr lang="en-US" sz="6600" b="1" cap="none" spc="0" dirty="0">
              <a:ln w="10541" cmpd="sng">
                <a:solidFill>
                  <a:schemeClr val="accent1">
                    <a:shade val="88000"/>
                    <a:satMod val="110000"/>
                  </a:schemeClr>
                </a:solidFill>
                <a:prstDash val="solid"/>
              </a:ln>
              <a:solidFill>
                <a:srgbClr val="FF0000"/>
              </a:solidFill>
              <a:effectLst/>
            </a:endParaRPr>
          </a:p>
        </p:txBody>
      </p:sp>
      <p:cxnSp>
        <p:nvCxnSpPr>
          <p:cNvPr id="6" name="Straight Arrow Connector 5"/>
          <p:cNvCxnSpPr/>
          <p:nvPr/>
        </p:nvCxnSpPr>
        <p:spPr>
          <a:xfrm flipV="1">
            <a:off x="5105400" y="5105400"/>
            <a:ext cx="13716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ight Arrow 6"/>
          <p:cNvSpPr/>
          <p:nvPr/>
        </p:nvSpPr>
        <p:spPr>
          <a:xfrm>
            <a:off x="5486400" y="4838700"/>
            <a:ext cx="1447800"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931646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iếng Còi Tàu Lúc Bình Minh SE25 Quảng Ngãi - Sài Gòn Về Đến Hố Nai - Biên Hòa (Aug 20, 2017).mp4">
            <a:hlinkClick r:id="" action="ppaction://media"/>
          </p:cNvPr>
          <p:cNvPicPr>
            <a:picLocks noGrp="1" noRot="1" noChangeAspect="1"/>
          </p:cNvPicPr>
          <p:nvPr>
            <p:ph idx="1"/>
            <a:videoFile r:link="rId1"/>
          </p:nvPr>
        </p:nvPicPr>
        <p:blipFill>
          <a:blip r:embed="rId3" cstate="print"/>
          <a:stretch>
            <a:fillRect/>
          </a:stretch>
        </p:blipFill>
        <p:spPr>
          <a:xfrm>
            <a:off x="0" y="-10886"/>
            <a:ext cx="9144000" cy="6858000"/>
          </a:xfrm>
          <a:prstGeom prst="rect">
            <a:avLst/>
          </a:prstGeom>
        </p:spPr>
      </p:pic>
      <p:sp>
        <p:nvSpPr>
          <p:cNvPr id="5" name="TextBox 4"/>
          <p:cNvSpPr txBox="1"/>
          <p:nvPr/>
        </p:nvSpPr>
        <p:spPr>
          <a:xfrm>
            <a:off x="4302579" y="0"/>
            <a:ext cx="3886200" cy="646331"/>
          </a:xfrm>
          <a:prstGeom prst="rect">
            <a:avLst/>
          </a:prstGeom>
          <a:noFill/>
        </p:spPr>
        <p:txBody>
          <a:bodyPr wrap="square" rtlCol="0">
            <a:spAutoFit/>
          </a:bodyPr>
          <a:lstStyle/>
          <a:p>
            <a:pPr algn="ctr"/>
            <a:r>
              <a:rPr lang="en-US" sz="3600" b="1" dirty="0" err="1" smtClean="0">
                <a:solidFill>
                  <a:srgbClr val="0000FF"/>
                </a:solidFill>
                <a:latin typeface="Times New Roman" pitchFamily="18" charset="0"/>
                <a:cs typeface="Times New Roman" pitchFamily="18" charset="0"/>
              </a:rPr>
              <a:t>Đường</a:t>
            </a:r>
            <a:r>
              <a:rPr lang="en-US" sz="3600" b="1" dirty="0" smtClean="0">
                <a:solidFill>
                  <a:srgbClr val="0000FF"/>
                </a:solidFill>
                <a:latin typeface="Times New Roman" pitchFamily="18" charset="0"/>
                <a:cs typeface="Times New Roman" pitchFamily="18" charset="0"/>
              </a:rPr>
              <a:t> ray</a:t>
            </a:r>
            <a:endParaRPr lang="en-US" sz="3600" b="1" dirty="0">
              <a:solidFill>
                <a:srgbClr val="0000FF"/>
              </a:solidFill>
              <a:latin typeface="Times New Roman" pitchFamily="18" charset="0"/>
              <a:cs typeface="Times New Roman" pitchFamily="18" charset="0"/>
            </a:endParaRPr>
          </a:p>
        </p:txBody>
      </p:sp>
      <p:sp>
        <p:nvSpPr>
          <p:cNvPr id="10" name="Down Arrow 9"/>
          <p:cNvSpPr/>
          <p:nvPr/>
        </p:nvSpPr>
        <p:spPr>
          <a:xfrm>
            <a:off x="4876800" y="2133600"/>
            <a:ext cx="457200" cy="1600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2CDA-D45B-F14C-4F5B-EBB560B5B940}"/>
              </a:ext>
            </a:extLst>
          </p:cNvPr>
          <p:cNvSpPr>
            <a:spLocks noGrp="1"/>
          </p:cNvSpPr>
          <p:nvPr>
            <p:ph type="title"/>
          </p:nvPr>
        </p:nvSpPr>
        <p:spPr/>
        <p:txBody>
          <a:bodyPr/>
          <a:lstStyle/>
          <a:p>
            <a:endParaRPr lang="vi-VN"/>
          </a:p>
        </p:txBody>
      </p:sp>
      <p:pic>
        <p:nvPicPr>
          <p:cNvPr id="4" name="tiếng tàu hỏa">
            <a:hlinkClick r:id="" action="ppaction://media"/>
            <a:extLst>
              <a:ext uri="{FF2B5EF4-FFF2-40B4-BE49-F238E27FC236}">
                <a16:creationId xmlns:a16="http://schemas.microsoft.com/office/drawing/2014/main" id="{1FBB43FD-7215-42BA-9BF7-5F31D2944F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
        <p:nvSpPr>
          <p:cNvPr id="5" name="Title 1">
            <a:extLst>
              <a:ext uri="{FF2B5EF4-FFF2-40B4-BE49-F238E27FC236}">
                <a16:creationId xmlns:a16="http://schemas.microsoft.com/office/drawing/2014/main" id="{82146C71-5CD5-8034-00FB-3DB3555F95EE}"/>
              </a:ext>
            </a:extLst>
          </p:cNvPr>
          <p:cNvSpPr txBox="1">
            <a:spLocks/>
          </p:cNvSpPr>
          <p:nvPr/>
        </p:nvSpPr>
        <p:spPr>
          <a:xfrm>
            <a:off x="-1219200" y="4876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solidFill>
                  <a:srgbClr val="FF0000"/>
                </a:solidFill>
              </a:rPr>
              <a:t>Tiếng</a:t>
            </a:r>
            <a:r>
              <a:rPr lang="en-US" sz="6000" dirty="0">
                <a:solidFill>
                  <a:srgbClr val="FF0000"/>
                </a:solidFill>
              </a:rPr>
              <a:t> </a:t>
            </a:r>
            <a:r>
              <a:rPr lang="en-US" sz="6000" dirty="0" err="1">
                <a:solidFill>
                  <a:srgbClr val="FF0000"/>
                </a:solidFill>
              </a:rPr>
              <a:t>tàu</a:t>
            </a:r>
            <a:r>
              <a:rPr lang="en-US" sz="6000" dirty="0">
                <a:solidFill>
                  <a:srgbClr val="FF0000"/>
                </a:solidFill>
              </a:rPr>
              <a:t> </a:t>
            </a:r>
            <a:r>
              <a:rPr lang="en-US" sz="6000" dirty="0" err="1">
                <a:solidFill>
                  <a:srgbClr val="FF0000"/>
                </a:solidFill>
              </a:rPr>
              <a:t>hỏa</a:t>
            </a:r>
            <a:r>
              <a:rPr lang="en-US" sz="6000" dirty="0">
                <a:solidFill>
                  <a:srgbClr val="FF0000"/>
                </a:solidFill>
              </a:rPr>
              <a:t> </a:t>
            </a:r>
            <a:r>
              <a:rPr lang="en-US" sz="6000" dirty="0" err="1">
                <a:solidFill>
                  <a:srgbClr val="FF0000"/>
                </a:solidFill>
              </a:rPr>
              <a:t>chạy</a:t>
            </a:r>
            <a:endParaRPr lang="vi-VN" sz="6000" dirty="0">
              <a:solidFill>
                <a:srgbClr val="FF0000"/>
              </a:solidFill>
            </a:endParaRPr>
          </a:p>
        </p:txBody>
      </p:sp>
    </p:spTree>
    <p:extLst>
      <p:ext uri="{BB962C8B-B14F-4D97-AF65-F5344CB8AC3E}">
        <p14:creationId xmlns:p14="http://schemas.microsoft.com/office/powerpoint/2010/main" val="2545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TotalTime>
  <Words>136</Words>
  <Application>Microsoft Office PowerPoint</Application>
  <PresentationFormat>On-screen Show (4:3)</PresentationFormat>
  <Paragraphs>30</Paragraphs>
  <Slides>16</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42</cp:revision>
  <dcterms:created xsi:type="dcterms:W3CDTF">2006-08-16T00:00:00Z</dcterms:created>
  <dcterms:modified xsi:type="dcterms:W3CDTF">2025-04-12T01:52:10Z</dcterms:modified>
</cp:coreProperties>
</file>