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1" r:id="rId3"/>
    <p:sldId id="282" r:id="rId4"/>
    <p:sldId id="259" r:id="rId5"/>
    <p:sldId id="273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64" r:id="rId15"/>
    <p:sldId id="270" r:id="rId16"/>
    <p:sldId id="271" r:id="rId17"/>
    <p:sldId id="272" r:id="rId18"/>
    <p:sldId id="291" r:id="rId19"/>
    <p:sldId id="292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2" autoAdjust="0"/>
    <p:restoredTop sz="95455" autoAdjust="0"/>
  </p:normalViewPr>
  <p:slideViewPr>
    <p:cSldViewPr snapToGrid="0">
      <p:cViewPr varScale="1">
        <p:scale>
          <a:sx n="69" d="100"/>
          <a:sy n="69" d="100"/>
        </p:scale>
        <p:origin x="23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22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51440-F612-4763-9471-3811B507CC7F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16D72-2215-4953-8475-2D0359D6E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35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B368E-52F9-4668-BDC7-FBC30A99A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AF5438-D297-4402-BC37-B200A1472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1C0C5-84E1-4A9F-8C80-0965D76DF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F4A03-FF6F-40C2-8352-CF1CFBE24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42F3C-7AB1-4B7A-8D12-4010CBDBE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62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31C8-E61E-4715-BBED-31A371051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9C8AA-26A8-409E-B49B-6B6452BA5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FFCC1-13D8-40CC-986F-58DB9CCD3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2BEE2-35F3-459A-8E28-AC0125CF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FDA05-FCD9-432B-B224-D14C5C2E5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9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D99C16-D331-4862-B468-7E356D89F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5DB55-126A-4C8A-8D4E-5C089CF1A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AD5AC-3822-4B2A-8147-7D827346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04B87-5B72-41B3-AAA7-3D607544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AA8FA-CD87-49C2-8CA7-634249637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7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19392-7037-44F0-82C1-F6E1D3A0B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D84FC-57C9-4C45-B400-358E67764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265FC-9E11-49FF-B3BD-BBFD2EC64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793B4-E81D-4FDA-A096-DED0ADD1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B9596-A6B8-43C3-852C-8451771C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0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E7272-14B6-49E4-9EB8-1620BAFE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C9F5D-E329-4452-9D84-DA460A897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B90A7-A508-4603-81DC-FEBBD292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FFA0-1031-47F6-9374-B1AD271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A8D84-6BC5-494A-A112-92992F15C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C3C6F-FD92-4D48-AF94-B6CCCC0C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E841B-C165-48F4-968E-8766CBA94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48797-EDD4-42D8-BCDE-1C47A88E7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FC3AA-DD26-41DB-AAE9-97454007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885C3-9C53-429B-8A06-0B48CDA7D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483C-553B-4CDC-8BFE-24AA92B2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085F3-0DA2-4BAF-B6C7-700C28A8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CFAB2-77A9-46F9-8867-B35D728DB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5991C-6FAF-486C-98C9-A269D20C0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305CF7-508D-4D58-80E3-4B147F922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9F634-8021-4776-B565-9EE38DBC79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00D7ED-64EC-436E-A06D-0E5CC17D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F7D522-A51F-4124-B0CA-C5D64706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D38C20-A034-498B-A22F-36FF06EBE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3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7ADB-ABF7-4091-8327-7D0172BD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349243-3AD9-487B-A697-53B061599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8898E-D561-48A4-B553-57626BD2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2BD2C-1478-4E26-9864-F3DE977B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01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49402F-5A76-4C33-9885-FAEEEF48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290E24-8968-4D0B-844C-904E8A3D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B763B-936D-4221-B623-B9FC1453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46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04135-3E6F-4E62-AAF3-2E459867E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11D96-ECF0-466D-A740-0B598E7DE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22EC9C-4B44-40A1-B2F2-004CF2B74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5E027-5A17-4361-99B6-BE916329B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8DE90-B718-4C19-BDD4-312C0ECE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68D96-46B2-4646-82A0-34579C296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3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18DD3-3D5E-4EF9-8365-6D029311E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F495A4-3640-4DC7-9B68-0EA9FD9FC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F1198-43F0-4E01-B789-5A756FE34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B383A-6249-4272-977A-EEF4BC10A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0AD6A-A436-4D2F-A24F-AEDEF632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00E92-766B-4C2D-897E-352CC4A4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0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94DF0-A76B-43E3-BC41-0E72FB5CC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86F45-0C03-40DA-858F-1AB724F96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E0975-4DB2-4010-B68D-39434D10AA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54254-E91C-4A16-8E3A-7BDFB5FFDA21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0ADD0-2E7A-42D6-AE83-AD47B097F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3A324-E2AF-4E68-B3CC-4CA850E56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2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BB0A0-B6B1-4A99-8181-2C2170583035}"/>
              </a:ext>
            </a:extLst>
          </p:cNvPr>
          <p:cNvSpPr txBox="1"/>
          <p:nvPr/>
        </p:nvSpPr>
        <p:spPr>
          <a:xfrm>
            <a:off x="2075821" y="3733750"/>
            <a:ext cx="79788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Mai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3 - 4tuổi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7899" y="587971"/>
            <a:ext cx="5622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vi-VN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9087" y="3036307"/>
            <a:ext cx="4454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572" y="1117302"/>
            <a:ext cx="1788705" cy="1782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3450" y="6396335"/>
            <a:ext cx="419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2023- 2024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624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859" t="16084" r="13662" b="17214"/>
          <a:stretch/>
        </p:blipFill>
        <p:spPr>
          <a:xfrm>
            <a:off x="10986654" y="-46903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77116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859" t="16084" r="13662" b="17214"/>
          <a:stretch/>
        </p:blipFill>
        <p:spPr>
          <a:xfrm>
            <a:off x="10986653" y="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  <p:sndAc>
          <p:stSnd>
            <p:snd r:embed="rId2" name="chimes.wav"/>
          </p:stSnd>
        </p:sndAc>
      </p:transition>
    </mc:Choice>
    <mc:Fallback>
      <p:transition spd="slow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5977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85435" y="2870353"/>
            <a:ext cx="8319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nội dung bài thơ</a:t>
            </a:r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66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05495" y="2967335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điều gì?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4473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F2263-4A61-4829-9560-76E5F227B186}"/>
              </a:ext>
            </a:extLst>
          </p:cNvPr>
          <p:cNvSpPr/>
          <p:nvPr/>
        </p:nvSpPr>
        <p:spPr>
          <a:xfrm>
            <a:off x="3096996" y="671986"/>
            <a:ext cx="61494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468" y="1256761"/>
            <a:ext cx="7422496" cy="48240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0741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F2263-4A61-4829-9560-76E5F227B186}"/>
              </a:ext>
            </a:extLst>
          </p:cNvPr>
          <p:cNvSpPr/>
          <p:nvPr/>
        </p:nvSpPr>
        <p:spPr>
          <a:xfrm>
            <a:off x="3324623" y="990640"/>
            <a:ext cx="56941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127" y="1717965"/>
            <a:ext cx="7479617" cy="4502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4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F2263-4A61-4829-9560-76E5F227B186}"/>
              </a:ext>
            </a:extLst>
          </p:cNvPr>
          <p:cNvSpPr/>
          <p:nvPr/>
        </p:nvSpPr>
        <p:spPr>
          <a:xfrm>
            <a:off x="3234054" y="990640"/>
            <a:ext cx="58753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132" y="1687656"/>
            <a:ext cx="7597169" cy="4463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0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F2263-4A61-4829-9560-76E5F227B186}"/>
              </a:ext>
            </a:extLst>
          </p:cNvPr>
          <p:cNvSpPr/>
          <p:nvPr/>
        </p:nvSpPr>
        <p:spPr>
          <a:xfrm>
            <a:off x="3055434" y="782822"/>
            <a:ext cx="61494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326" y="1634836"/>
            <a:ext cx="7956117" cy="4475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42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80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2779" y="2967335"/>
            <a:ext cx="4126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thơ lần 3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7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810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58990D-295F-42EB-BFAC-0E677C3F8C12}"/>
              </a:ext>
            </a:extLst>
          </p:cNvPr>
          <p:cNvSpPr/>
          <p:nvPr/>
        </p:nvSpPr>
        <p:spPr>
          <a:xfrm>
            <a:off x="4833430" y="746649"/>
            <a:ext cx="2319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cap="none" spc="0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54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E395C-A5F8-43D8-B0A0-371D0820A507}"/>
              </a:ext>
            </a:extLst>
          </p:cNvPr>
          <p:cNvSpPr txBox="1"/>
          <p:nvPr/>
        </p:nvSpPr>
        <p:spPr>
          <a:xfrm>
            <a:off x="4063270" y="1520225"/>
            <a:ext cx="589814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endParaRPr lang="en-US" sz="40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en-US" sz="40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40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40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5" algn="just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8859" t="16084" r="13662" b="17214"/>
          <a:stretch/>
        </p:blipFill>
        <p:spPr>
          <a:xfrm>
            <a:off x="30253" y="-2908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0141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5D783-A22E-4364-9797-0C6866296980}"/>
              </a:ext>
            </a:extLst>
          </p:cNvPr>
          <p:cNvSpPr/>
          <p:nvPr/>
        </p:nvSpPr>
        <p:spPr>
          <a:xfrm>
            <a:off x="2602510" y="2520324"/>
            <a:ext cx="7090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3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31365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859" t="16084" r="13662" b="17214"/>
          <a:stretch/>
        </p:blipFill>
        <p:spPr>
          <a:xfrm>
            <a:off x="30253" y="-2908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64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2020" y="1692718"/>
            <a:ext cx="86694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BÀI THƠ: NẮNG BỐN MÙA</a:t>
            </a:r>
            <a:endParaRPr lang="en-US" sz="60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06969" y="3604645"/>
            <a:ext cx="6455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Tác giả: Mai Anh Đức </a:t>
            </a:r>
            <a:endParaRPr lang="en-US" sz="5400" b="1" i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859" t="16084" r="13662" b="17214"/>
          <a:stretch/>
        </p:blipFill>
        <p:spPr>
          <a:xfrm>
            <a:off x="30253" y="-2908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42519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96B3A7-BC28-474C-92DB-57921B5E0DE1}"/>
              </a:ext>
            </a:extLst>
          </p:cNvPr>
          <p:cNvSpPr txBox="1"/>
          <p:nvPr/>
        </p:nvSpPr>
        <p:spPr>
          <a:xfrm>
            <a:off x="1439917" y="1380677"/>
            <a:ext cx="845618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978857" y="2627585"/>
            <a:ext cx="500142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800" b="1" dirty="0">
                <a:ln w="0"/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800" b="1" dirty="0" err="1">
                <a:ln w="0"/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800" b="1" dirty="0">
                <a:ln w="0"/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 w="0"/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800" b="1" dirty="0">
                <a:ln w="0"/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 w="0"/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800" b="1" dirty="0">
                <a:ln w="0"/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859" t="16084" r="13662" b="17214"/>
          <a:stretch/>
        </p:blipFill>
        <p:spPr>
          <a:xfrm>
            <a:off x="30253" y="-2908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3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633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0731" y="2967335"/>
            <a:ext cx="5030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đọc thơ lần 2</a:t>
            </a:r>
            <a:endParaRPr lang="en-US" sz="5400" b="1" cap="none" spc="0">
              <a:ln w="0"/>
              <a:solidFill>
                <a:srgbClr val="0000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859" t="16084" r="13662" b="17214"/>
          <a:stretch/>
        </p:blipFill>
        <p:spPr>
          <a:xfrm>
            <a:off x="30253" y="-2908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9011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2020" y="1692718"/>
            <a:ext cx="86694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BÀI THƠ: NẮNG BỐN MÙA</a:t>
            </a:r>
            <a:endParaRPr lang="en-US" sz="60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06969" y="3604645"/>
            <a:ext cx="6455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Tác giả: Mai Anh Đức </a:t>
            </a:r>
            <a:endParaRPr lang="en-US" sz="5400" b="1" i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859" t="16084" r="13662" b="17214"/>
          <a:stretch/>
        </p:blipFill>
        <p:spPr>
          <a:xfrm>
            <a:off x="30253" y="-2908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0330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88" t="1845"/>
          <a:stretch/>
        </p:blipFill>
        <p:spPr>
          <a:xfrm>
            <a:off x="-13855" y="-27710"/>
            <a:ext cx="12205856" cy="6885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859" t="16084" r="13662" b="17214"/>
          <a:stretch/>
        </p:blipFill>
        <p:spPr>
          <a:xfrm>
            <a:off x="10986654" y="-46903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5461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187"/>
          <a:stretch/>
        </p:blipFill>
        <p:spPr>
          <a:xfrm>
            <a:off x="0" y="0"/>
            <a:ext cx="1220585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859" t="16084" r="13662" b="17214"/>
          <a:stretch/>
        </p:blipFill>
        <p:spPr>
          <a:xfrm>
            <a:off x="0" y="-2908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</TotalTime>
  <Words>161</Words>
  <Application>Microsoft Office PowerPoint</Application>
  <PresentationFormat>Widescreen</PresentationFormat>
  <Paragraphs>27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NGUYENTHANH</cp:lastModifiedBy>
  <cp:revision>32</cp:revision>
  <dcterms:created xsi:type="dcterms:W3CDTF">2022-03-18T02:08:45Z</dcterms:created>
  <dcterms:modified xsi:type="dcterms:W3CDTF">2024-04-14T02:00:17Z</dcterms:modified>
</cp:coreProperties>
</file>