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83" r:id="rId8"/>
    <p:sldId id="284" r:id="rId9"/>
    <p:sldId id="260" r:id="rId10"/>
    <p:sldId id="261" r:id="rId11"/>
    <p:sldId id="262" r:id="rId12"/>
    <p:sldId id="263" r:id="rId13"/>
    <p:sldId id="285" r:id="rId14"/>
    <p:sldId id="286" r:id="rId15"/>
    <p:sldId id="264" r:id="rId16"/>
    <p:sldId id="265" r:id="rId17"/>
    <p:sldId id="266" r:id="rId18"/>
    <p:sldId id="267" r:id="rId19"/>
    <p:sldId id="268" r:id="rId20"/>
    <p:sldId id="269" r:id="rId21"/>
    <p:sldId id="273" r:id="rId22"/>
    <p:sldId id="276" r:id="rId23"/>
    <p:sldId id="275" r:id="rId24"/>
    <p:sldId id="277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ejaVu Serif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2B3DF-A57F-4F15-A415-2ACBF5820198}" type="datetimeFigureOut">
              <a:rPr lang="en-US" smtClean="0"/>
              <a:t>01-Apr-25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6F7B5-449F-44B5-A9A9-9ABA6747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2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4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7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6F7B5-449F-44B5-A9A9-9ABA6747A2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3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47D33E4-B6FC-4CFF-AC99-82B175E2020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596B535-2E84-49AC-A82A-A249414745C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9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13541E8-1DE2-4664-8BC2-0FF6C4410C2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8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FB8CF3F-4544-4DF2-9F6B-3F1C01F3DE56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73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2EC2C0C-3AFD-4284-A38C-1580B53DFED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7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CF2DDA0-C545-469B-8A2D-1CAC62A5AB5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6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E51C9BA-9883-47CE-AC21-DB8EBFF1B0E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77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795DF62-B056-47FC-A8B2-9679460829A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8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64C51C8-4DA7-4CFA-A1D5-011C4F16E6F6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76AB6B4-656C-4762-8853-F2B043F263B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13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32E3E69-A6C1-4565-87B4-134065ED29D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62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317082" y="2400300"/>
            <a:ext cx="13675518" cy="48006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71600" y="1828802"/>
            <a:ext cx="15544800" cy="2900363"/>
          </a:xfrm>
        </p:spPr>
        <p:txBody>
          <a:bodyPr anchor="b"/>
          <a:lstStyle>
            <a:lvl1pPr algn="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5257800"/>
            <a:ext cx="12801600" cy="26289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6E1A563-A2C2-4E91-A2E4-D71B06A9E91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062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02C8379-CF13-4E9C-8BB8-94939BC5720F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76589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194A5EB-B844-497A-AE29-80BBB2CD31D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4843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96088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96088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2E183F4-0B4D-463C-A919-5532E535681E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4327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D1A50D4-A4B5-40B7-8CE3-25B8A283A08E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6213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85F9554-927E-4A30-BCE5-90F38D15B40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6346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8698392-4B17-41C2-84C2-4C468724F1BF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3478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9B06A1B-B953-4500-A899-D415A51FA70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68265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BC96D4E-7214-42F7-900A-1C68B7B205B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8801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9230C1E-52D3-4915-A05A-549AB4C5951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8707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844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844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2CF520E-F774-424A-BF78-C63AE4D401D6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3270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844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4B5376D-1015-4274-835D-820254FF2A4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653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  <a:cs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  <a:cs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0EA9E0A-28E0-46DE-B73C-3DCD8EBBC1A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143125" y="457200"/>
            <a:ext cx="15230475" cy="1659732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45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726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5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72600"/>
            <a:ext cx="579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5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726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E4906BB-E860-4A9E-B689-589EB97BAC3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6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5pPr>
      <a:lvl6pPr marL="6858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7pPr>
      <a:lvl8pPr marL="20574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8pPr>
      <a:lvl9pPr marL="27432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405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45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12" Type="http://schemas.openxmlformats.org/officeDocument/2006/relationships/image" Target="../media/image86.svg"/><Relationship Id="rId17" Type="http://schemas.openxmlformats.org/officeDocument/2006/relationships/image" Target="../media/image61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59.png"/><Relationship Id="rId5" Type="http://schemas.openxmlformats.org/officeDocument/2006/relationships/image" Target="../media/image81.svg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openxmlformats.org/officeDocument/2006/relationships/image" Target="../media/image22.png"/><Relationship Id="rId14" Type="http://schemas.openxmlformats.org/officeDocument/2006/relationships/image" Target="../media/image8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12" Type="http://schemas.openxmlformats.org/officeDocument/2006/relationships/image" Target="../media/image86.svg"/><Relationship Id="rId17" Type="http://schemas.openxmlformats.org/officeDocument/2006/relationships/image" Target="../media/image61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59.png"/><Relationship Id="rId5" Type="http://schemas.openxmlformats.org/officeDocument/2006/relationships/image" Target="../media/image81.svg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openxmlformats.org/officeDocument/2006/relationships/image" Target="../media/image22.png"/><Relationship Id="rId14" Type="http://schemas.openxmlformats.org/officeDocument/2006/relationships/image" Target="../media/image8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png"/><Relationship Id="rId7" Type="http://schemas.openxmlformats.org/officeDocument/2006/relationships/image" Target="../media/image58.svg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6.svg"/><Relationship Id="rId5" Type="http://schemas.openxmlformats.org/officeDocument/2006/relationships/image" Target="../media/image56.svg"/><Relationship Id="rId15" Type="http://schemas.openxmlformats.org/officeDocument/2006/relationships/image" Target="../media/image43.png"/><Relationship Id="rId10" Type="http://schemas.openxmlformats.org/officeDocument/2006/relationships/image" Target="../media/image16.png"/><Relationship Id="rId9" Type="http://schemas.openxmlformats.org/officeDocument/2006/relationships/image" Target="../media/image40.png"/><Relationship Id="rId1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png"/><Relationship Id="rId3" Type="http://schemas.openxmlformats.org/officeDocument/2006/relationships/image" Target="../media/image56.svg"/><Relationship Id="rId7" Type="http://schemas.openxmlformats.org/officeDocument/2006/relationships/image" Target="../media/image40.png"/><Relationship Id="rId12" Type="http://schemas.openxmlformats.org/officeDocument/2006/relationships/image" Target="../media/image6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image" Target="../media/image58.svg"/><Relationship Id="rId1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26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openxmlformats.org/officeDocument/2006/relationships/image" Target="../media/image64.png"/><Relationship Id="rId3" Type="http://schemas.openxmlformats.org/officeDocument/2006/relationships/image" Target="../media/image65.svg"/><Relationship Id="rId21" Type="http://schemas.microsoft.com/office/2007/relationships/hdphoto" Target="../media/hdphoto6.wdp"/><Relationship Id="rId7" Type="http://schemas.openxmlformats.org/officeDocument/2006/relationships/image" Target="../media/image69.svg"/><Relationship Id="rId12" Type="http://schemas.openxmlformats.org/officeDocument/2006/relationships/image" Target="../media/image3.png"/><Relationship Id="rId17" Type="http://schemas.microsoft.com/office/2007/relationships/hdphoto" Target="../media/hdphoto4.wdp"/><Relationship Id="rId2" Type="http://schemas.openxmlformats.org/officeDocument/2006/relationships/image" Target="../media/image45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22.png"/><Relationship Id="rId10" Type="http://schemas.openxmlformats.org/officeDocument/2006/relationships/image" Target="../media/image49.png"/><Relationship Id="rId19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71.sv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5.svg"/><Relationship Id="rId18" Type="http://schemas.openxmlformats.org/officeDocument/2006/relationships/image" Target="../media/image99.svg"/><Relationship Id="rId3" Type="http://schemas.openxmlformats.org/officeDocument/2006/relationships/image" Target="../media/image91.svg"/><Relationship Id="rId7" Type="http://schemas.openxmlformats.org/officeDocument/2006/relationships/image" Target="../media/image67.svg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openxmlformats.org/officeDocument/2006/relationships/image" Target="../media/image66.png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9.png"/><Relationship Id="rId5" Type="http://schemas.openxmlformats.org/officeDocument/2006/relationships/image" Target="../media/image56.svg"/><Relationship Id="rId15" Type="http://schemas.openxmlformats.org/officeDocument/2006/relationships/image" Target="../media/image70.png"/><Relationship Id="rId10" Type="http://schemas.openxmlformats.org/officeDocument/2006/relationships/image" Target="../media/image68.png"/><Relationship Id="rId19" Type="http://schemas.openxmlformats.org/officeDocument/2006/relationships/image" Target="../media/image32.gif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7.svg"/><Relationship Id="rId3" Type="http://schemas.openxmlformats.org/officeDocument/2006/relationships/image" Target="../media/image56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28.png"/><Relationship Id="rId5" Type="http://schemas.openxmlformats.org/officeDocument/2006/relationships/image" Target="../media/image101.svg"/><Relationship Id="rId15" Type="http://schemas.openxmlformats.org/officeDocument/2006/relationships/image" Target="../media/image7.svg"/><Relationship Id="rId10" Type="http://schemas.openxmlformats.org/officeDocument/2006/relationships/image" Target="../media/image6.png"/><Relationship Id="rId4" Type="http://schemas.openxmlformats.org/officeDocument/2006/relationships/image" Target="../media/image72.png"/><Relationship Id="rId9" Type="http://schemas.openxmlformats.org/officeDocument/2006/relationships/image" Target="../media/image91.sv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7.svg"/><Relationship Id="rId3" Type="http://schemas.openxmlformats.org/officeDocument/2006/relationships/image" Target="../media/image56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image" Target="../media/image38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28.png"/><Relationship Id="rId5" Type="http://schemas.openxmlformats.org/officeDocument/2006/relationships/image" Target="../media/image101.svg"/><Relationship Id="rId15" Type="http://schemas.openxmlformats.org/officeDocument/2006/relationships/image" Target="../media/image7.svg"/><Relationship Id="rId10" Type="http://schemas.openxmlformats.org/officeDocument/2006/relationships/image" Target="../media/image6.png"/><Relationship Id="rId4" Type="http://schemas.openxmlformats.org/officeDocument/2006/relationships/image" Target="../media/image72.png"/><Relationship Id="rId9" Type="http://schemas.openxmlformats.org/officeDocument/2006/relationships/image" Target="../media/image91.svg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1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7.sv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Relationship Id="rId14" Type="http://schemas.openxmlformats.org/officeDocument/2006/relationships/image" Target="../media/image18.png"/><Relationship Id="rId22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37.jpe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37.jpe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png"/><Relationship Id="rId7" Type="http://schemas.openxmlformats.org/officeDocument/2006/relationships/image" Target="../media/image58.svg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6.svg"/><Relationship Id="rId5" Type="http://schemas.openxmlformats.org/officeDocument/2006/relationships/image" Target="../media/image56.svg"/><Relationship Id="rId15" Type="http://schemas.openxmlformats.org/officeDocument/2006/relationships/image" Target="../media/image43.png"/><Relationship Id="rId10" Type="http://schemas.openxmlformats.org/officeDocument/2006/relationships/image" Target="../media/image16.png"/><Relationship Id="rId9" Type="http://schemas.openxmlformats.org/officeDocument/2006/relationships/image" Target="../media/image40.png"/><Relationship Id="rId14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41.png"/><Relationship Id="rId2" Type="http://schemas.openxmlformats.org/officeDocument/2006/relationships/video" Target="../media/media2.mp4"/><Relationship Id="rId16" Type="http://schemas.openxmlformats.org/officeDocument/2006/relationships/image" Target="../media/image44.png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11" Type="http://schemas.openxmlformats.org/officeDocument/2006/relationships/image" Target="../media/image26.svg"/><Relationship Id="rId5" Type="http://schemas.openxmlformats.org/officeDocument/2006/relationships/image" Target="../media/image56.svg"/><Relationship Id="rId15" Type="http://schemas.openxmlformats.org/officeDocument/2006/relationships/image" Target="../media/image43.png"/><Relationship Id="rId10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3.png"/><Relationship Id="rId17" Type="http://schemas.microsoft.com/office/2007/relationships/hdphoto" Target="../media/hdphoto1.wdp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22.png"/><Relationship Id="rId10" Type="http://schemas.openxmlformats.org/officeDocument/2006/relationships/image" Target="../media/image49.png"/><Relationship Id="rId19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71.sv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3" Type="http://schemas.openxmlformats.org/officeDocument/2006/relationships/image" Target="../media/image76.svg"/><Relationship Id="rId7" Type="http://schemas.openxmlformats.org/officeDocument/2006/relationships/image" Target="../media/image20.png"/><Relationship Id="rId12" Type="http://schemas.openxmlformats.org/officeDocument/2006/relationships/image" Target="../media/image52.svg"/><Relationship Id="rId17" Type="http://schemas.openxmlformats.org/officeDocument/2006/relationships/image" Target="../media/image7.svg"/><Relationship Id="rId2" Type="http://schemas.openxmlformats.org/officeDocument/2006/relationships/image" Target="../media/image53.png"/><Relationship Id="rId16" Type="http://schemas.openxmlformats.org/officeDocument/2006/relationships/image" Target="../media/image4.png"/><Relationship Id="rId20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24.svg"/><Relationship Id="rId15" Type="http://schemas.openxmlformats.org/officeDocument/2006/relationships/image" Target="../media/image33.sv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78.sv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99424" y="1005717"/>
            <a:ext cx="14989230" cy="7975337"/>
          </a:xfrm>
          <a:custGeom>
            <a:avLst/>
            <a:gdLst/>
            <a:ahLst/>
            <a:cxnLst/>
            <a:rect l="l" t="t" r="r" b="b"/>
            <a:pathLst>
              <a:path w="14364046" h="7451349">
                <a:moveTo>
                  <a:pt x="0" y="0"/>
                </a:moveTo>
                <a:lnTo>
                  <a:pt x="14364046" y="0"/>
                </a:lnTo>
                <a:lnTo>
                  <a:pt x="14364046" y="7451348"/>
                </a:lnTo>
                <a:lnTo>
                  <a:pt x="0" y="7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5320"/>
              </a:lnSpc>
            </a:pPr>
            <a:endParaRPr lang="vi-VN" sz="2800" dirty="0" smtClean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5320"/>
              </a:lnSpc>
            </a:pPr>
            <a:r>
              <a:rPr lang="vi-VN" sz="2800" dirty="0" smtClean="0">
                <a:solidFill>
                  <a:srgbClr val="000000"/>
                </a:solidFill>
                <a:latin typeface="DejaVu Serif Bold"/>
              </a:rPr>
              <a:t>ỦY </a:t>
            </a:r>
            <a:r>
              <a:rPr lang="vi-VN" sz="2800" dirty="0">
                <a:solidFill>
                  <a:srgbClr val="000000"/>
                </a:solidFill>
                <a:latin typeface="DejaVu Serif Bold"/>
              </a:rPr>
              <a:t>BAN NHÂN DÂN QUẬN LONG </a:t>
            </a:r>
            <a:r>
              <a:rPr lang="vi-VN" sz="2800" dirty="0" smtClean="0">
                <a:solidFill>
                  <a:srgbClr val="000000"/>
                </a:solidFill>
                <a:latin typeface="DejaVu Serif Bold"/>
              </a:rPr>
              <a:t>BIÊN</a:t>
            </a:r>
            <a:endParaRPr lang="vi-VN" sz="2000" dirty="0" smtClean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5320"/>
              </a:lnSpc>
            </a:pPr>
            <a:r>
              <a:rPr lang="en-US" sz="2400" dirty="0" smtClean="0">
                <a:solidFill>
                  <a:srgbClr val="000000"/>
                </a:solidFill>
                <a:latin typeface="DejaVu Serif Bold"/>
              </a:rPr>
              <a:t>TRƯỜNG </a:t>
            </a:r>
            <a:r>
              <a:rPr lang="en-US" sz="2400" dirty="0">
                <a:solidFill>
                  <a:srgbClr val="000000"/>
                </a:solidFill>
                <a:latin typeface="DejaVu Serif Bold"/>
              </a:rPr>
              <a:t>MẦM NON BAN MAI XANH </a:t>
            </a:r>
          </a:p>
          <a:p>
            <a:endParaRPr lang="en-US" sz="1600" dirty="0"/>
          </a:p>
        </p:txBody>
      </p:sp>
      <p:sp>
        <p:nvSpPr>
          <p:cNvPr id="4" name="Freeform 4"/>
          <p:cNvSpPr/>
          <p:nvPr/>
        </p:nvSpPr>
        <p:spPr>
          <a:xfrm>
            <a:off x="1191847" y="7191352"/>
            <a:ext cx="2605379" cy="2198289"/>
          </a:xfrm>
          <a:custGeom>
            <a:avLst/>
            <a:gdLst/>
            <a:ahLst/>
            <a:cxnLst/>
            <a:rect l="l" t="t" r="r" b="b"/>
            <a:pathLst>
              <a:path w="2605379" h="2198289">
                <a:moveTo>
                  <a:pt x="0" y="0"/>
                </a:moveTo>
                <a:lnTo>
                  <a:pt x="2605379" y="0"/>
                </a:lnTo>
                <a:lnTo>
                  <a:pt x="2605379" y="2198289"/>
                </a:lnTo>
                <a:lnTo>
                  <a:pt x="0" y="219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74347">
            <a:off x="15083542" y="-993486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4889">
            <a:off x="7169745" y="50230"/>
            <a:ext cx="1550637" cy="1572255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79818">
            <a:off x="15189746" y="7150760"/>
            <a:ext cx="1991459" cy="1807249"/>
          </a:xfrm>
          <a:custGeom>
            <a:avLst/>
            <a:gdLst/>
            <a:ahLst/>
            <a:cxnLst/>
            <a:rect l="l" t="t" r="r" b="b"/>
            <a:pathLst>
              <a:path w="1991459" h="1807249">
                <a:moveTo>
                  <a:pt x="0" y="0"/>
                </a:moveTo>
                <a:lnTo>
                  <a:pt x="1991458" y="0"/>
                </a:lnTo>
                <a:lnTo>
                  <a:pt x="1991458" y="1807249"/>
                </a:lnTo>
                <a:lnTo>
                  <a:pt x="0" y="1807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2367">
            <a:off x="14384652" y="938555"/>
            <a:ext cx="2966593" cy="2017283"/>
          </a:xfrm>
          <a:custGeom>
            <a:avLst/>
            <a:gdLst/>
            <a:ahLst/>
            <a:cxnLst/>
            <a:rect l="l" t="t" r="r" b="b"/>
            <a:pathLst>
              <a:path w="2966593" h="2017283">
                <a:moveTo>
                  <a:pt x="0" y="0"/>
                </a:moveTo>
                <a:lnTo>
                  <a:pt x="2966593" y="0"/>
                </a:lnTo>
                <a:lnTo>
                  <a:pt x="2966593" y="2017283"/>
                </a:lnTo>
                <a:lnTo>
                  <a:pt x="0" y="2017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41354" flipH="1">
            <a:off x="-2373269" y="-911149"/>
            <a:ext cx="5710933" cy="3422461"/>
          </a:xfrm>
          <a:custGeom>
            <a:avLst/>
            <a:gdLst/>
            <a:ahLst/>
            <a:cxnLst/>
            <a:rect l="l" t="t" r="r" b="b"/>
            <a:pathLst>
              <a:path w="5710933" h="3422461">
                <a:moveTo>
                  <a:pt x="5710932" y="0"/>
                </a:moveTo>
                <a:lnTo>
                  <a:pt x="0" y="0"/>
                </a:lnTo>
                <a:lnTo>
                  <a:pt x="0" y="3422460"/>
                </a:lnTo>
                <a:lnTo>
                  <a:pt x="5710932" y="3422460"/>
                </a:lnTo>
                <a:lnTo>
                  <a:pt x="57109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2013">
            <a:off x="1011011" y="1134633"/>
            <a:ext cx="2686371" cy="2632644"/>
          </a:xfrm>
          <a:custGeom>
            <a:avLst/>
            <a:gdLst/>
            <a:ahLst/>
            <a:cxnLst/>
            <a:rect l="l" t="t" r="r" b="b"/>
            <a:pathLst>
              <a:path w="2686371" h="2632644">
                <a:moveTo>
                  <a:pt x="0" y="0"/>
                </a:moveTo>
                <a:lnTo>
                  <a:pt x="2686371" y="0"/>
                </a:lnTo>
                <a:lnTo>
                  <a:pt x="2686371" y="2632644"/>
                </a:lnTo>
                <a:lnTo>
                  <a:pt x="0" y="2632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86403">
            <a:off x="14909078" y="9163772"/>
            <a:ext cx="4210552" cy="1740139"/>
          </a:xfrm>
          <a:custGeom>
            <a:avLst/>
            <a:gdLst/>
            <a:ahLst/>
            <a:cxnLst/>
            <a:rect l="l" t="t" r="r" b="b"/>
            <a:pathLst>
              <a:path w="4210552" h="1740139">
                <a:moveTo>
                  <a:pt x="0" y="0"/>
                </a:moveTo>
                <a:lnTo>
                  <a:pt x="4210552" y="0"/>
                </a:lnTo>
                <a:lnTo>
                  <a:pt x="4210552" y="1740139"/>
                </a:lnTo>
                <a:lnTo>
                  <a:pt x="0" y="1740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89536" y="3094313"/>
            <a:ext cx="1833377" cy="1833377"/>
          </a:xfrm>
          <a:custGeom>
            <a:avLst/>
            <a:gdLst/>
            <a:ahLst/>
            <a:cxnLst/>
            <a:rect l="l" t="t" r="r" b="b"/>
            <a:pathLst>
              <a:path w="1833377" h="1833377">
                <a:moveTo>
                  <a:pt x="0" y="0"/>
                </a:moveTo>
                <a:lnTo>
                  <a:pt x="1833377" y="0"/>
                </a:lnTo>
                <a:lnTo>
                  <a:pt x="1833377" y="1833376"/>
                </a:lnTo>
                <a:lnTo>
                  <a:pt x="0" y="18333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770557" y="5027908"/>
            <a:ext cx="12746885" cy="61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NGÔN NGỮ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09704" y="5764771"/>
            <a:ext cx="8718513" cy="64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LÀM QUEN CHỮ VIẾT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78487" y="6513806"/>
            <a:ext cx="1178094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LÀM QUEN CHỮ S,X</a:t>
            </a:r>
          </a:p>
          <a:p>
            <a:pPr algn="ctr">
              <a:lnSpc>
                <a:spcPts val="4760"/>
              </a:lnSpc>
            </a:pPr>
            <a:r>
              <a:rPr lang="en-US" sz="3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76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THU THỦY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78487" y="7196430"/>
            <a:ext cx="11780949" cy="51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400" dirty="0" smtClean="0">
                <a:solidFill>
                  <a:srgbClr val="000000"/>
                </a:solidFill>
                <a:latin typeface="DejaVu Serif Bold"/>
              </a:rPr>
              <a:t>LỨA TUỔI: MẪU GIÁO LỚN</a:t>
            </a:r>
            <a:endParaRPr lang="en-US" sz="2400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64375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5"/>
                </a:lnTo>
                <a:lnTo>
                  <a:pt x="0" y="13117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31865" y="7388898"/>
            <a:ext cx="767901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49448" y="169282"/>
            <a:ext cx="11843856" cy="7090620"/>
            <a:chOff x="0" y="0"/>
            <a:chExt cx="9802437" cy="5868474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9807517" cy="5878634"/>
            </a:xfrm>
            <a:custGeom>
              <a:avLst/>
              <a:gdLst/>
              <a:ahLst/>
              <a:cxnLst/>
              <a:rect l="l" t="t" r="r" b="b"/>
              <a:pathLst>
                <a:path w="9807517" h="5878634">
                  <a:moveTo>
                    <a:pt x="6935443" y="5798669"/>
                  </a:moveTo>
                  <a:cubicBezTo>
                    <a:pt x="6878722" y="5808150"/>
                    <a:pt x="6834892" y="5820790"/>
                    <a:pt x="6791062" y="5823951"/>
                  </a:cubicBezTo>
                  <a:cubicBezTo>
                    <a:pt x="6543552" y="5836591"/>
                    <a:pt x="6298620" y="5849232"/>
                    <a:pt x="6051110" y="5860293"/>
                  </a:cubicBezTo>
                  <a:cubicBezTo>
                    <a:pt x="5924776" y="5865033"/>
                    <a:pt x="5798443" y="5869773"/>
                    <a:pt x="5672110" y="5871354"/>
                  </a:cubicBezTo>
                  <a:cubicBezTo>
                    <a:pt x="5535463" y="5874513"/>
                    <a:pt x="5398817" y="5878634"/>
                    <a:pt x="5264749" y="5876094"/>
                  </a:cubicBezTo>
                  <a:cubicBezTo>
                    <a:pt x="5135837" y="5874513"/>
                    <a:pt x="5006926" y="5869773"/>
                    <a:pt x="4883171" y="5855553"/>
                  </a:cubicBezTo>
                  <a:cubicBezTo>
                    <a:pt x="4723320" y="5838171"/>
                    <a:pt x="4560892" y="5838171"/>
                    <a:pt x="4403620" y="5822371"/>
                  </a:cubicBezTo>
                  <a:cubicBezTo>
                    <a:pt x="3993681" y="5781288"/>
                    <a:pt x="3576007" y="5792349"/>
                    <a:pt x="3163490" y="5774968"/>
                  </a:cubicBezTo>
                  <a:cubicBezTo>
                    <a:pt x="2931450" y="5765487"/>
                    <a:pt x="2699409" y="5743366"/>
                    <a:pt x="2467368" y="5724404"/>
                  </a:cubicBezTo>
                  <a:cubicBezTo>
                    <a:pt x="2204388" y="5703863"/>
                    <a:pt x="1941409" y="5680162"/>
                    <a:pt x="1675851" y="5658041"/>
                  </a:cubicBezTo>
                  <a:cubicBezTo>
                    <a:pt x="1482483" y="5642240"/>
                    <a:pt x="1286538" y="5626439"/>
                    <a:pt x="1093170" y="5610638"/>
                  </a:cubicBezTo>
                  <a:cubicBezTo>
                    <a:pt x="1088014" y="5610638"/>
                    <a:pt x="1082857" y="5609058"/>
                    <a:pt x="1077701" y="5609058"/>
                  </a:cubicBezTo>
                  <a:cubicBezTo>
                    <a:pt x="915272" y="5566395"/>
                    <a:pt x="742531" y="5533213"/>
                    <a:pt x="592993" y="5477910"/>
                  </a:cubicBezTo>
                  <a:cubicBezTo>
                    <a:pt x="340327" y="5383104"/>
                    <a:pt x="232041" y="5231415"/>
                    <a:pt x="221728" y="5052864"/>
                  </a:cubicBezTo>
                  <a:cubicBezTo>
                    <a:pt x="219150" y="4991240"/>
                    <a:pt x="206259" y="4931197"/>
                    <a:pt x="206259" y="4869573"/>
                  </a:cubicBezTo>
                  <a:cubicBezTo>
                    <a:pt x="208837" y="4784248"/>
                    <a:pt x="219150" y="4700503"/>
                    <a:pt x="226884" y="4616758"/>
                  </a:cubicBezTo>
                  <a:cubicBezTo>
                    <a:pt x="247510" y="4367103"/>
                    <a:pt x="257823" y="4117448"/>
                    <a:pt x="226884" y="3867793"/>
                  </a:cubicBezTo>
                  <a:cubicBezTo>
                    <a:pt x="198524" y="3643419"/>
                    <a:pt x="172742" y="3420626"/>
                    <a:pt x="144381" y="3196252"/>
                  </a:cubicBezTo>
                  <a:cubicBezTo>
                    <a:pt x="126333" y="3052464"/>
                    <a:pt x="103129" y="2910255"/>
                    <a:pt x="87660" y="2766466"/>
                  </a:cubicBezTo>
                  <a:cubicBezTo>
                    <a:pt x="77347" y="2671660"/>
                    <a:pt x="79925" y="2575275"/>
                    <a:pt x="69612" y="2480469"/>
                  </a:cubicBezTo>
                  <a:cubicBezTo>
                    <a:pt x="64456" y="2426746"/>
                    <a:pt x="36095" y="2374603"/>
                    <a:pt x="33517" y="2320879"/>
                  </a:cubicBezTo>
                  <a:cubicBezTo>
                    <a:pt x="23204" y="2191312"/>
                    <a:pt x="20626" y="2060164"/>
                    <a:pt x="15469" y="1929016"/>
                  </a:cubicBezTo>
                  <a:cubicBezTo>
                    <a:pt x="12891" y="1878453"/>
                    <a:pt x="0" y="1827890"/>
                    <a:pt x="2578" y="1777327"/>
                  </a:cubicBezTo>
                  <a:cubicBezTo>
                    <a:pt x="5156" y="1698322"/>
                    <a:pt x="20626" y="1619317"/>
                    <a:pt x="23204" y="1540312"/>
                  </a:cubicBezTo>
                  <a:cubicBezTo>
                    <a:pt x="25782" y="1448667"/>
                    <a:pt x="10313" y="1357021"/>
                    <a:pt x="15469" y="1266956"/>
                  </a:cubicBezTo>
                  <a:cubicBezTo>
                    <a:pt x="15469" y="1180051"/>
                    <a:pt x="33517" y="1094725"/>
                    <a:pt x="51565" y="1007820"/>
                  </a:cubicBezTo>
                  <a:cubicBezTo>
                    <a:pt x="56721" y="977798"/>
                    <a:pt x="92816" y="950937"/>
                    <a:pt x="103129" y="920915"/>
                  </a:cubicBezTo>
                  <a:cubicBezTo>
                    <a:pt x="146959" y="772386"/>
                    <a:pt x="193367" y="623857"/>
                    <a:pt x="306810" y="486389"/>
                  </a:cubicBezTo>
                  <a:cubicBezTo>
                    <a:pt x="332592" y="456367"/>
                    <a:pt x="373844" y="429505"/>
                    <a:pt x="412517" y="405804"/>
                  </a:cubicBezTo>
                  <a:cubicBezTo>
                    <a:pt x="425408" y="397903"/>
                    <a:pt x="456347" y="402644"/>
                    <a:pt x="464082" y="402644"/>
                  </a:cubicBezTo>
                  <a:cubicBezTo>
                    <a:pt x="482129" y="382103"/>
                    <a:pt x="492442" y="361561"/>
                    <a:pt x="513068" y="352081"/>
                  </a:cubicBezTo>
                  <a:cubicBezTo>
                    <a:pt x="623932" y="299938"/>
                    <a:pt x="739953" y="262015"/>
                    <a:pt x="884333" y="252535"/>
                  </a:cubicBezTo>
                  <a:cubicBezTo>
                    <a:pt x="992619" y="244634"/>
                    <a:pt x="1098327" y="216193"/>
                    <a:pt x="1206612" y="200392"/>
                  </a:cubicBezTo>
                  <a:cubicBezTo>
                    <a:pt x="1338102" y="181430"/>
                    <a:pt x="1469592" y="159309"/>
                    <a:pt x="1606238" y="148248"/>
                  </a:cubicBezTo>
                  <a:cubicBezTo>
                    <a:pt x="1729993" y="138768"/>
                    <a:pt x="1848592" y="118227"/>
                    <a:pt x="1974925" y="111906"/>
                  </a:cubicBezTo>
                  <a:cubicBezTo>
                    <a:pt x="2103837" y="105586"/>
                    <a:pt x="2232749" y="86625"/>
                    <a:pt x="2364238" y="80304"/>
                  </a:cubicBezTo>
                  <a:cubicBezTo>
                    <a:pt x="2720034" y="64503"/>
                    <a:pt x="3078409" y="53443"/>
                    <a:pt x="3434205" y="40802"/>
                  </a:cubicBezTo>
                  <a:cubicBezTo>
                    <a:pt x="3521864" y="37642"/>
                    <a:pt x="3609524" y="40802"/>
                    <a:pt x="3697184" y="42382"/>
                  </a:cubicBezTo>
                  <a:cubicBezTo>
                    <a:pt x="3741014" y="43962"/>
                    <a:pt x="3784844" y="50283"/>
                    <a:pt x="3831253" y="53443"/>
                  </a:cubicBezTo>
                  <a:cubicBezTo>
                    <a:pt x="3851878" y="55023"/>
                    <a:pt x="3872504" y="50283"/>
                    <a:pt x="3893130" y="50283"/>
                  </a:cubicBezTo>
                  <a:cubicBezTo>
                    <a:pt x="3955007" y="50283"/>
                    <a:pt x="4019463" y="50283"/>
                    <a:pt x="4081341" y="48702"/>
                  </a:cubicBezTo>
                  <a:cubicBezTo>
                    <a:pt x="4199939" y="45542"/>
                    <a:pt x="4321116" y="37642"/>
                    <a:pt x="4439715" y="37642"/>
                  </a:cubicBezTo>
                  <a:cubicBezTo>
                    <a:pt x="4555735" y="37642"/>
                    <a:pt x="4671756" y="42382"/>
                    <a:pt x="4787776" y="45542"/>
                  </a:cubicBezTo>
                  <a:lnTo>
                    <a:pt x="4880593" y="45542"/>
                  </a:lnTo>
                  <a:cubicBezTo>
                    <a:pt x="5022395" y="42382"/>
                    <a:pt x="5161620" y="42382"/>
                    <a:pt x="5303422" y="37642"/>
                  </a:cubicBezTo>
                  <a:cubicBezTo>
                    <a:pt x="5440069" y="32902"/>
                    <a:pt x="5574137" y="21841"/>
                    <a:pt x="5710783" y="17101"/>
                  </a:cubicBezTo>
                  <a:cubicBezTo>
                    <a:pt x="5775239" y="13940"/>
                    <a:pt x="5842273" y="13940"/>
                    <a:pt x="5906729" y="21841"/>
                  </a:cubicBezTo>
                  <a:cubicBezTo>
                    <a:pt x="6004701" y="32902"/>
                    <a:pt x="6097518" y="39222"/>
                    <a:pt x="6195491" y="21841"/>
                  </a:cubicBezTo>
                  <a:cubicBezTo>
                    <a:pt x="6231586" y="15520"/>
                    <a:pt x="6277994" y="26581"/>
                    <a:pt x="6319246" y="29741"/>
                  </a:cubicBezTo>
                  <a:cubicBezTo>
                    <a:pt x="6337293" y="31321"/>
                    <a:pt x="6357920" y="34482"/>
                    <a:pt x="6368232" y="29741"/>
                  </a:cubicBezTo>
                  <a:cubicBezTo>
                    <a:pt x="6437845" y="0"/>
                    <a:pt x="6502300" y="6350"/>
                    <a:pt x="6569335" y="32902"/>
                  </a:cubicBezTo>
                  <a:cubicBezTo>
                    <a:pt x="6577069" y="36062"/>
                    <a:pt x="6597695" y="28161"/>
                    <a:pt x="6613165" y="28161"/>
                  </a:cubicBezTo>
                  <a:cubicBezTo>
                    <a:pt x="6675041" y="28161"/>
                    <a:pt x="6736919" y="28161"/>
                    <a:pt x="6801375" y="29741"/>
                  </a:cubicBezTo>
                  <a:cubicBezTo>
                    <a:pt x="6847784" y="31321"/>
                    <a:pt x="6891613" y="40802"/>
                    <a:pt x="6938021" y="43962"/>
                  </a:cubicBezTo>
                  <a:cubicBezTo>
                    <a:pt x="7038573" y="51863"/>
                    <a:pt x="7141702" y="64503"/>
                    <a:pt x="7244831" y="64503"/>
                  </a:cubicBezTo>
                  <a:cubicBezTo>
                    <a:pt x="7438199" y="66084"/>
                    <a:pt x="7631566" y="70824"/>
                    <a:pt x="7822355" y="96105"/>
                  </a:cubicBezTo>
                  <a:cubicBezTo>
                    <a:pt x="8000253" y="119807"/>
                    <a:pt x="8183307" y="119807"/>
                    <a:pt x="8363783" y="138768"/>
                  </a:cubicBezTo>
                  <a:cubicBezTo>
                    <a:pt x="8472070" y="149829"/>
                    <a:pt x="8582933" y="170370"/>
                    <a:pt x="8675750" y="203552"/>
                  </a:cubicBezTo>
                  <a:cubicBezTo>
                    <a:pt x="8776301" y="238314"/>
                    <a:pt x="8853647" y="295197"/>
                    <a:pt x="8943886" y="342600"/>
                  </a:cubicBezTo>
                  <a:cubicBezTo>
                    <a:pt x="8977403" y="359981"/>
                    <a:pt x="9026389" y="372622"/>
                    <a:pt x="9049593" y="394743"/>
                  </a:cubicBezTo>
                  <a:cubicBezTo>
                    <a:pt x="9116627" y="454787"/>
                    <a:pt x="9175927" y="517991"/>
                    <a:pt x="9235226" y="581195"/>
                  </a:cubicBezTo>
                  <a:cubicBezTo>
                    <a:pt x="9279055" y="627017"/>
                    <a:pt x="9322886" y="674420"/>
                    <a:pt x="9356403" y="721823"/>
                  </a:cubicBezTo>
                  <a:cubicBezTo>
                    <a:pt x="9392498" y="777126"/>
                    <a:pt x="9420858" y="834010"/>
                    <a:pt x="9449219" y="892473"/>
                  </a:cubicBezTo>
                  <a:cubicBezTo>
                    <a:pt x="9493049" y="984119"/>
                    <a:pt x="9544614" y="1075764"/>
                    <a:pt x="9572974" y="1170570"/>
                  </a:cubicBezTo>
                  <a:cubicBezTo>
                    <a:pt x="9614226" y="1303298"/>
                    <a:pt x="9634852" y="1439186"/>
                    <a:pt x="9665791" y="1573494"/>
                  </a:cubicBezTo>
                  <a:cubicBezTo>
                    <a:pt x="9676103" y="1617737"/>
                    <a:pt x="9688995" y="1661980"/>
                    <a:pt x="9694151" y="1706222"/>
                  </a:cubicBezTo>
                  <a:cubicBezTo>
                    <a:pt x="9709621" y="1832630"/>
                    <a:pt x="9719934" y="1957458"/>
                    <a:pt x="9732825" y="2083865"/>
                  </a:cubicBezTo>
                  <a:cubicBezTo>
                    <a:pt x="9750872" y="2240295"/>
                    <a:pt x="9776655" y="2395144"/>
                    <a:pt x="9789546" y="2551573"/>
                  </a:cubicBezTo>
                  <a:cubicBezTo>
                    <a:pt x="9802437" y="2701682"/>
                    <a:pt x="9807517" y="2853372"/>
                    <a:pt x="9804977" y="3005061"/>
                  </a:cubicBezTo>
                  <a:cubicBezTo>
                    <a:pt x="9799859" y="3257876"/>
                    <a:pt x="9779233" y="3509111"/>
                    <a:pt x="9758607" y="3761927"/>
                  </a:cubicBezTo>
                  <a:cubicBezTo>
                    <a:pt x="9745716" y="3918356"/>
                    <a:pt x="9727667" y="4073205"/>
                    <a:pt x="9701885" y="4228055"/>
                  </a:cubicBezTo>
                  <a:cubicBezTo>
                    <a:pt x="9676103" y="4382904"/>
                    <a:pt x="9637430" y="4536173"/>
                    <a:pt x="9609070" y="4691022"/>
                  </a:cubicBezTo>
                  <a:cubicBezTo>
                    <a:pt x="9588443" y="4798469"/>
                    <a:pt x="9583287" y="4905915"/>
                    <a:pt x="9560083" y="5011782"/>
                  </a:cubicBezTo>
                  <a:cubicBezTo>
                    <a:pt x="9539457" y="5108167"/>
                    <a:pt x="9462110" y="5193493"/>
                    <a:pt x="9358981" y="5264597"/>
                  </a:cubicBezTo>
                  <a:cubicBezTo>
                    <a:pt x="9273900" y="5324640"/>
                    <a:pt x="9206865" y="5392584"/>
                    <a:pt x="9119206" y="5451048"/>
                  </a:cubicBezTo>
                  <a:cubicBezTo>
                    <a:pt x="9041859" y="5503191"/>
                    <a:pt x="8956777" y="5555334"/>
                    <a:pt x="8822710" y="5556915"/>
                  </a:cubicBezTo>
                  <a:cubicBezTo>
                    <a:pt x="8791770" y="5556915"/>
                    <a:pt x="8763409" y="5575875"/>
                    <a:pt x="8732471" y="5585356"/>
                  </a:cubicBezTo>
                  <a:cubicBezTo>
                    <a:pt x="8600981" y="5620119"/>
                    <a:pt x="8464335" y="5650140"/>
                    <a:pt x="8335423" y="5688062"/>
                  </a:cubicBezTo>
                  <a:cubicBezTo>
                    <a:pt x="8098226" y="5757586"/>
                    <a:pt x="7842981" y="5768647"/>
                    <a:pt x="7587735" y="5774968"/>
                  </a:cubicBezTo>
                  <a:cubicBezTo>
                    <a:pt x="7489763" y="5778128"/>
                    <a:pt x="7389213" y="5773387"/>
                    <a:pt x="7291239" y="5778128"/>
                  </a:cubicBezTo>
                  <a:cubicBezTo>
                    <a:pt x="7242253" y="5779708"/>
                    <a:pt x="7195844" y="5793929"/>
                    <a:pt x="7149436" y="5800249"/>
                  </a:cubicBezTo>
                  <a:cubicBezTo>
                    <a:pt x="7128811" y="5803409"/>
                    <a:pt x="7108185" y="5801830"/>
                    <a:pt x="7084981" y="5803409"/>
                  </a:cubicBezTo>
                  <a:cubicBezTo>
                    <a:pt x="7054042" y="5804989"/>
                    <a:pt x="7023103" y="5809730"/>
                    <a:pt x="6992165" y="5808150"/>
                  </a:cubicBezTo>
                  <a:cubicBezTo>
                    <a:pt x="6961225" y="5804989"/>
                    <a:pt x="6940600" y="5798669"/>
                    <a:pt x="6935443" y="5798669"/>
                  </a:cubicBezTo>
                  <a:close/>
                </a:path>
              </a:pathLst>
            </a:custGeom>
            <a:blipFill>
              <a:blip r:embed="rId6"/>
              <a:stretch>
                <a:fillRect t="-5838" b="-583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993895">
            <a:off x="1173825" y="491390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99936">
            <a:off x="15990867" y="4863044"/>
            <a:ext cx="1303786" cy="1566109"/>
          </a:xfrm>
          <a:custGeom>
            <a:avLst/>
            <a:gdLst/>
            <a:ahLst/>
            <a:cxnLst/>
            <a:rect l="l" t="t" r="r" b="b"/>
            <a:pathLst>
              <a:path w="1303786" h="1566109">
                <a:moveTo>
                  <a:pt x="0" y="0"/>
                </a:moveTo>
                <a:lnTo>
                  <a:pt x="1303786" y="0"/>
                </a:lnTo>
                <a:lnTo>
                  <a:pt x="1303786" y="1566109"/>
                </a:lnTo>
                <a:lnTo>
                  <a:pt x="0" y="156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570" y="6725751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1" y="0"/>
                </a:lnTo>
                <a:lnTo>
                  <a:pt x="2276251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34726">
            <a:off x="473973" y="508272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52878" y="7646550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49330" y="8258718"/>
            <a:ext cx="8644090" cy="111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115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  <a:r>
              <a:rPr lang="en-US" sz="115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re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  <a:r>
              <a:rPr lang="en-US" sz="115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anh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endParaRPr lang="en-US" sz="115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64375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5"/>
                </a:lnTo>
                <a:lnTo>
                  <a:pt x="0" y="13117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31865" y="7388898"/>
            <a:ext cx="7679019" cy="2514879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49448" y="169282"/>
            <a:ext cx="11843856" cy="7090620"/>
            <a:chOff x="0" y="0"/>
            <a:chExt cx="9802437" cy="5868474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9807517" cy="5878634"/>
            </a:xfrm>
            <a:custGeom>
              <a:avLst/>
              <a:gdLst/>
              <a:ahLst/>
              <a:cxnLst/>
              <a:rect l="l" t="t" r="r" b="b"/>
              <a:pathLst>
                <a:path w="9807517" h="5878634">
                  <a:moveTo>
                    <a:pt x="6935443" y="5798669"/>
                  </a:moveTo>
                  <a:cubicBezTo>
                    <a:pt x="6878722" y="5808150"/>
                    <a:pt x="6834892" y="5820790"/>
                    <a:pt x="6791062" y="5823951"/>
                  </a:cubicBezTo>
                  <a:cubicBezTo>
                    <a:pt x="6543552" y="5836591"/>
                    <a:pt x="6298620" y="5849232"/>
                    <a:pt x="6051110" y="5860293"/>
                  </a:cubicBezTo>
                  <a:cubicBezTo>
                    <a:pt x="5924776" y="5865033"/>
                    <a:pt x="5798443" y="5869773"/>
                    <a:pt x="5672110" y="5871354"/>
                  </a:cubicBezTo>
                  <a:cubicBezTo>
                    <a:pt x="5535463" y="5874513"/>
                    <a:pt x="5398817" y="5878634"/>
                    <a:pt x="5264749" y="5876094"/>
                  </a:cubicBezTo>
                  <a:cubicBezTo>
                    <a:pt x="5135837" y="5874513"/>
                    <a:pt x="5006926" y="5869773"/>
                    <a:pt x="4883171" y="5855553"/>
                  </a:cubicBezTo>
                  <a:cubicBezTo>
                    <a:pt x="4723320" y="5838171"/>
                    <a:pt x="4560892" y="5838171"/>
                    <a:pt x="4403620" y="5822371"/>
                  </a:cubicBezTo>
                  <a:cubicBezTo>
                    <a:pt x="3993681" y="5781288"/>
                    <a:pt x="3576007" y="5792349"/>
                    <a:pt x="3163490" y="5774968"/>
                  </a:cubicBezTo>
                  <a:cubicBezTo>
                    <a:pt x="2931450" y="5765487"/>
                    <a:pt x="2699409" y="5743366"/>
                    <a:pt x="2467368" y="5724404"/>
                  </a:cubicBezTo>
                  <a:cubicBezTo>
                    <a:pt x="2204388" y="5703863"/>
                    <a:pt x="1941409" y="5680162"/>
                    <a:pt x="1675851" y="5658041"/>
                  </a:cubicBezTo>
                  <a:cubicBezTo>
                    <a:pt x="1482483" y="5642240"/>
                    <a:pt x="1286538" y="5626439"/>
                    <a:pt x="1093170" y="5610638"/>
                  </a:cubicBezTo>
                  <a:cubicBezTo>
                    <a:pt x="1088014" y="5610638"/>
                    <a:pt x="1082857" y="5609058"/>
                    <a:pt x="1077701" y="5609058"/>
                  </a:cubicBezTo>
                  <a:cubicBezTo>
                    <a:pt x="915272" y="5566395"/>
                    <a:pt x="742531" y="5533213"/>
                    <a:pt x="592993" y="5477910"/>
                  </a:cubicBezTo>
                  <a:cubicBezTo>
                    <a:pt x="340327" y="5383104"/>
                    <a:pt x="232041" y="5231415"/>
                    <a:pt x="221728" y="5052864"/>
                  </a:cubicBezTo>
                  <a:cubicBezTo>
                    <a:pt x="219150" y="4991240"/>
                    <a:pt x="206259" y="4931197"/>
                    <a:pt x="206259" y="4869573"/>
                  </a:cubicBezTo>
                  <a:cubicBezTo>
                    <a:pt x="208837" y="4784248"/>
                    <a:pt x="219150" y="4700503"/>
                    <a:pt x="226884" y="4616758"/>
                  </a:cubicBezTo>
                  <a:cubicBezTo>
                    <a:pt x="247510" y="4367103"/>
                    <a:pt x="257823" y="4117448"/>
                    <a:pt x="226884" y="3867793"/>
                  </a:cubicBezTo>
                  <a:cubicBezTo>
                    <a:pt x="198524" y="3643419"/>
                    <a:pt x="172742" y="3420626"/>
                    <a:pt x="144381" y="3196252"/>
                  </a:cubicBezTo>
                  <a:cubicBezTo>
                    <a:pt x="126333" y="3052464"/>
                    <a:pt x="103129" y="2910255"/>
                    <a:pt x="87660" y="2766466"/>
                  </a:cubicBezTo>
                  <a:cubicBezTo>
                    <a:pt x="77347" y="2671660"/>
                    <a:pt x="79925" y="2575275"/>
                    <a:pt x="69612" y="2480469"/>
                  </a:cubicBezTo>
                  <a:cubicBezTo>
                    <a:pt x="64456" y="2426746"/>
                    <a:pt x="36095" y="2374603"/>
                    <a:pt x="33517" y="2320879"/>
                  </a:cubicBezTo>
                  <a:cubicBezTo>
                    <a:pt x="23204" y="2191312"/>
                    <a:pt x="20626" y="2060164"/>
                    <a:pt x="15469" y="1929016"/>
                  </a:cubicBezTo>
                  <a:cubicBezTo>
                    <a:pt x="12891" y="1878453"/>
                    <a:pt x="0" y="1827890"/>
                    <a:pt x="2578" y="1777327"/>
                  </a:cubicBezTo>
                  <a:cubicBezTo>
                    <a:pt x="5156" y="1698322"/>
                    <a:pt x="20626" y="1619317"/>
                    <a:pt x="23204" y="1540312"/>
                  </a:cubicBezTo>
                  <a:cubicBezTo>
                    <a:pt x="25782" y="1448667"/>
                    <a:pt x="10313" y="1357021"/>
                    <a:pt x="15469" y="1266956"/>
                  </a:cubicBezTo>
                  <a:cubicBezTo>
                    <a:pt x="15469" y="1180051"/>
                    <a:pt x="33517" y="1094725"/>
                    <a:pt x="51565" y="1007820"/>
                  </a:cubicBezTo>
                  <a:cubicBezTo>
                    <a:pt x="56721" y="977798"/>
                    <a:pt x="92816" y="950937"/>
                    <a:pt x="103129" y="920915"/>
                  </a:cubicBezTo>
                  <a:cubicBezTo>
                    <a:pt x="146959" y="772386"/>
                    <a:pt x="193367" y="623857"/>
                    <a:pt x="306810" y="486389"/>
                  </a:cubicBezTo>
                  <a:cubicBezTo>
                    <a:pt x="332592" y="456367"/>
                    <a:pt x="373844" y="429505"/>
                    <a:pt x="412517" y="405804"/>
                  </a:cubicBezTo>
                  <a:cubicBezTo>
                    <a:pt x="425408" y="397903"/>
                    <a:pt x="456347" y="402644"/>
                    <a:pt x="464082" y="402644"/>
                  </a:cubicBezTo>
                  <a:cubicBezTo>
                    <a:pt x="482129" y="382103"/>
                    <a:pt x="492442" y="361561"/>
                    <a:pt x="513068" y="352081"/>
                  </a:cubicBezTo>
                  <a:cubicBezTo>
                    <a:pt x="623932" y="299938"/>
                    <a:pt x="739953" y="262015"/>
                    <a:pt x="884333" y="252535"/>
                  </a:cubicBezTo>
                  <a:cubicBezTo>
                    <a:pt x="992619" y="244634"/>
                    <a:pt x="1098327" y="216193"/>
                    <a:pt x="1206612" y="200392"/>
                  </a:cubicBezTo>
                  <a:cubicBezTo>
                    <a:pt x="1338102" y="181430"/>
                    <a:pt x="1469592" y="159309"/>
                    <a:pt x="1606238" y="148248"/>
                  </a:cubicBezTo>
                  <a:cubicBezTo>
                    <a:pt x="1729993" y="138768"/>
                    <a:pt x="1848592" y="118227"/>
                    <a:pt x="1974925" y="111906"/>
                  </a:cubicBezTo>
                  <a:cubicBezTo>
                    <a:pt x="2103837" y="105586"/>
                    <a:pt x="2232749" y="86625"/>
                    <a:pt x="2364238" y="80304"/>
                  </a:cubicBezTo>
                  <a:cubicBezTo>
                    <a:pt x="2720034" y="64503"/>
                    <a:pt x="3078409" y="53443"/>
                    <a:pt x="3434205" y="40802"/>
                  </a:cubicBezTo>
                  <a:cubicBezTo>
                    <a:pt x="3521864" y="37642"/>
                    <a:pt x="3609524" y="40802"/>
                    <a:pt x="3697184" y="42382"/>
                  </a:cubicBezTo>
                  <a:cubicBezTo>
                    <a:pt x="3741014" y="43962"/>
                    <a:pt x="3784844" y="50283"/>
                    <a:pt x="3831253" y="53443"/>
                  </a:cubicBezTo>
                  <a:cubicBezTo>
                    <a:pt x="3851878" y="55023"/>
                    <a:pt x="3872504" y="50283"/>
                    <a:pt x="3893130" y="50283"/>
                  </a:cubicBezTo>
                  <a:cubicBezTo>
                    <a:pt x="3955007" y="50283"/>
                    <a:pt x="4019463" y="50283"/>
                    <a:pt x="4081341" y="48702"/>
                  </a:cubicBezTo>
                  <a:cubicBezTo>
                    <a:pt x="4199939" y="45542"/>
                    <a:pt x="4321116" y="37642"/>
                    <a:pt x="4439715" y="37642"/>
                  </a:cubicBezTo>
                  <a:cubicBezTo>
                    <a:pt x="4555735" y="37642"/>
                    <a:pt x="4671756" y="42382"/>
                    <a:pt x="4787776" y="45542"/>
                  </a:cubicBezTo>
                  <a:lnTo>
                    <a:pt x="4880593" y="45542"/>
                  </a:lnTo>
                  <a:cubicBezTo>
                    <a:pt x="5022395" y="42382"/>
                    <a:pt x="5161620" y="42382"/>
                    <a:pt x="5303422" y="37642"/>
                  </a:cubicBezTo>
                  <a:cubicBezTo>
                    <a:pt x="5440069" y="32902"/>
                    <a:pt x="5574137" y="21841"/>
                    <a:pt x="5710783" y="17101"/>
                  </a:cubicBezTo>
                  <a:cubicBezTo>
                    <a:pt x="5775239" y="13940"/>
                    <a:pt x="5842273" y="13940"/>
                    <a:pt x="5906729" y="21841"/>
                  </a:cubicBezTo>
                  <a:cubicBezTo>
                    <a:pt x="6004701" y="32902"/>
                    <a:pt x="6097518" y="39222"/>
                    <a:pt x="6195491" y="21841"/>
                  </a:cubicBezTo>
                  <a:cubicBezTo>
                    <a:pt x="6231586" y="15520"/>
                    <a:pt x="6277994" y="26581"/>
                    <a:pt x="6319246" y="29741"/>
                  </a:cubicBezTo>
                  <a:cubicBezTo>
                    <a:pt x="6337293" y="31321"/>
                    <a:pt x="6357920" y="34482"/>
                    <a:pt x="6368232" y="29741"/>
                  </a:cubicBezTo>
                  <a:cubicBezTo>
                    <a:pt x="6437845" y="0"/>
                    <a:pt x="6502300" y="6350"/>
                    <a:pt x="6569335" y="32902"/>
                  </a:cubicBezTo>
                  <a:cubicBezTo>
                    <a:pt x="6577069" y="36062"/>
                    <a:pt x="6597695" y="28161"/>
                    <a:pt x="6613165" y="28161"/>
                  </a:cubicBezTo>
                  <a:cubicBezTo>
                    <a:pt x="6675041" y="28161"/>
                    <a:pt x="6736919" y="28161"/>
                    <a:pt x="6801375" y="29741"/>
                  </a:cubicBezTo>
                  <a:cubicBezTo>
                    <a:pt x="6847784" y="31321"/>
                    <a:pt x="6891613" y="40802"/>
                    <a:pt x="6938021" y="43962"/>
                  </a:cubicBezTo>
                  <a:cubicBezTo>
                    <a:pt x="7038573" y="51863"/>
                    <a:pt x="7141702" y="64503"/>
                    <a:pt x="7244831" y="64503"/>
                  </a:cubicBezTo>
                  <a:cubicBezTo>
                    <a:pt x="7438199" y="66084"/>
                    <a:pt x="7631566" y="70824"/>
                    <a:pt x="7822355" y="96105"/>
                  </a:cubicBezTo>
                  <a:cubicBezTo>
                    <a:pt x="8000253" y="119807"/>
                    <a:pt x="8183307" y="119807"/>
                    <a:pt x="8363783" y="138768"/>
                  </a:cubicBezTo>
                  <a:cubicBezTo>
                    <a:pt x="8472070" y="149829"/>
                    <a:pt x="8582933" y="170370"/>
                    <a:pt x="8675750" y="203552"/>
                  </a:cubicBezTo>
                  <a:cubicBezTo>
                    <a:pt x="8776301" y="238314"/>
                    <a:pt x="8853647" y="295197"/>
                    <a:pt x="8943886" y="342600"/>
                  </a:cubicBezTo>
                  <a:cubicBezTo>
                    <a:pt x="8977403" y="359981"/>
                    <a:pt x="9026389" y="372622"/>
                    <a:pt x="9049593" y="394743"/>
                  </a:cubicBezTo>
                  <a:cubicBezTo>
                    <a:pt x="9116627" y="454787"/>
                    <a:pt x="9175927" y="517991"/>
                    <a:pt x="9235226" y="581195"/>
                  </a:cubicBezTo>
                  <a:cubicBezTo>
                    <a:pt x="9279055" y="627017"/>
                    <a:pt x="9322886" y="674420"/>
                    <a:pt x="9356403" y="721823"/>
                  </a:cubicBezTo>
                  <a:cubicBezTo>
                    <a:pt x="9392498" y="777126"/>
                    <a:pt x="9420858" y="834010"/>
                    <a:pt x="9449219" y="892473"/>
                  </a:cubicBezTo>
                  <a:cubicBezTo>
                    <a:pt x="9493049" y="984119"/>
                    <a:pt x="9544614" y="1075764"/>
                    <a:pt x="9572974" y="1170570"/>
                  </a:cubicBezTo>
                  <a:cubicBezTo>
                    <a:pt x="9614226" y="1303298"/>
                    <a:pt x="9634852" y="1439186"/>
                    <a:pt x="9665791" y="1573494"/>
                  </a:cubicBezTo>
                  <a:cubicBezTo>
                    <a:pt x="9676103" y="1617737"/>
                    <a:pt x="9688995" y="1661980"/>
                    <a:pt x="9694151" y="1706222"/>
                  </a:cubicBezTo>
                  <a:cubicBezTo>
                    <a:pt x="9709621" y="1832630"/>
                    <a:pt x="9719934" y="1957458"/>
                    <a:pt x="9732825" y="2083865"/>
                  </a:cubicBezTo>
                  <a:cubicBezTo>
                    <a:pt x="9750872" y="2240295"/>
                    <a:pt x="9776655" y="2395144"/>
                    <a:pt x="9789546" y="2551573"/>
                  </a:cubicBezTo>
                  <a:cubicBezTo>
                    <a:pt x="9802437" y="2701682"/>
                    <a:pt x="9807517" y="2853372"/>
                    <a:pt x="9804977" y="3005061"/>
                  </a:cubicBezTo>
                  <a:cubicBezTo>
                    <a:pt x="9799859" y="3257876"/>
                    <a:pt x="9779233" y="3509111"/>
                    <a:pt x="9758607" y="3761927"/>
                  </a:cubicBezTo>
                  <a:cubicBezTo>
                    <a:pt x="9745716" y="3918356"/>
                    <a:pt x="9727667" y="4073205"/>
                    <a:pt x="9701885" y="4228055"/>
                  </a:cubicBezTo>
                  <a:cubicBezTo>
                    <a:pt x="9676103" y="4382904"/>
                    <a:pt x="9637430" y="4536173"/>
                    <a:pt x="9609070" y="4691022"/>
                  </a:cubicBezTo>
                  <a:cubicBezTo>
                    <a:pt x="9588443" y="4798469"/>
                    <a:pt x="9583287" y="4905915"/>
                    <a:pt x="9560083" y="5011782"/>
                  </a:cubicBezTo>
                  <a:cubicBezTo>
                    <a:pt x="9539457" y="5108167"/>
                    <a:pt x="9462110" y="5193493"/>
                    <a:pt x="9358981" y="5264597"/>
                  </a:cubicBezTo>
                  <a:cubicBezTo>
                    <a:pt x="9273900" y="5324640"/>
                    <a:pt x="9206865" y="5392584"/>
                    <a:pt x="9119206" y="5451048"/>
                  </a:cubicBezTo>
                  <a:cubicBezTo>
                    <a:pt x="9041859" y="5503191"/>
                    <a:pt x="8956777" y="5555334"/>
                    <a:pt x="8822710" y="5556915"/>
                  </a:cubicBezTo>
                  <a:cubicBezTo>
                    <a:pt x="8791770" y="5556915"/>
                    <a:pt x="8763409" y="5575875"/>
                    <a:pt x="8732471" y="5585356"/>
                  </a:cubicBezTo>
                  <a:cubicBezTo>
                    <a:pt x="8600981" y="5620119"/>
                    <a:pt x="8464335" y="5650140"/>
                    <a:pt x="8335423" y="5688062"/>
                  </a:cubicBezTo>
                  <a:cubicBezTo>
                    <a:pt x="8098226" y="5757586"/>
                    <a:pt x="7842981" y="5768647"/>
                    <a:pt x="7587735" y="5774968"/>
                  </a:cubicBezTo>
                  <a:cubicBezTo>
                    <a:pt x="7489763" y="5778128"/>
                    <a:pt x="7389213" y="5773387"/>
                    <a:pt x="7291239" y="5778128"/>
                  </a:cubicBezTo>
                  <a:cubicBezTo>
                    <a:pt x="7242253" y="5779708"/>
                    <a:pt x="7195844" y="5793929"/>
                    <a:pt x="7149436" y="5800249"/>
                  </a:cubicBezTo>
                  <a:cubicBezTo>
                    <a:pt x="7128811" y="5803409"/>
                    <a:pt x="7108185" y="5801830"/>
                    <a:pt x="7084981" y="5803409"/>
                  </a:cubicBezTo>
                  <a:cubicBezTo>
                    <a:pt x="7054042" y="5804989"/>
                    <a:pt x="7023103" y="5809730"/>
                    <a:pt x="6992165" y="5808150"/>
                  </a:cubicBezTo>
                  <a:cubicBezTo>
                    <a:pt x="6961225" y="5804989"/>
                    <a:pt x="6940600" y="5798669"/>
                    <a:pt x="6935443" y="5798669"/>
                  </a:cubicBezTo>
                  <a:close/>
                </a:path>
              </a:pathLst>
            </a:custGeom>
            <a:blipFill>
              <a:blip r:embed="rId6"/>
              <a:stretch>
                <a:fillRect t="-5838" b="-583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993895">
            <a:off x="1173825" y="491390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99936">
            <a:off x="15990867" y="4863044"/>
            <a:ext cx="1303786" cy="1566109"/>
          </a:xfrm>
          <a:custGeom>
            <a:avLst/>
            <a:gdLst/>
            <a:ahLst/>
            <a:cxnLst/>
            <a:rect l="l" t="t" r="r" b="b"/>
            <a:pathLst>
              <a:path w="1303786" h="1566109">
                <a:moveTo>
                  <a:pt x="0" y="0"/>
                </a:moveTo>
                <a:lnTo>
                  <a:pt x="1303786" y="0"/>
                </a:lnTo>
                <a:lnTo>
                  <a:pt x="1303786" y="1566109"/>
                </a:lnTo>
                <a:lnTo>
                  <a:pt x="0" y="156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570" y="6725751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1" y="0"/>
                </a:lnTo>
                <a:lnTo>
                  <a:pt x="2276251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34726">
            <a:off x="473973" y="508272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52878" y="7646550"/>
            <a:ext cx="2535122" cy="1999577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49330" y="8258718"/>
            <a:ext cx="8644090" cy="111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vi-VN" sz="115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</a:t>
            </a:r>
            <a:r>
              <a:rPr lang="en-US" sz="11500" b="1" dirty="0" smtClean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r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e </a:t>
            </a:r>
            <a:r>
              <a:rPr lang="en-US" sz="115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  <a:r>
              <a:rPr lang="en-US" sz="11500" b="1" dirty="0" err="1" smtClean="0">
                <a:solidFill>
                  <a:schemeClr val="accent4">
                    <a:lumMod val="75000"/>
                  </a:schemeClr>
                </a:solidFill>
                <a:latin typeface=".VnAvant" panose="020B7200000000000000" pitchFamily="34" charset="0"/>
              </a:rPr>
              <a:t>a</a:t>
            </a:r>
            <a:r>
              <a:rPr lang="en-US" sz="11500" b="1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n</a:t>
            </a:r>
            <a:r>
              <a:rPr lang="en-US" sz="115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endParaRPr lang="en-US" sz="115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3466" y="-907027"/>
            <a:ext cx="14152557" cy="11038994"/>
          </a:xfrm>
          <a:custGeom>
            <a:avLst/>
            <a:gdLst/>
            <a:ahLst/>
            <a:cxnLst/>
            <a:rect l="l" t="t" r="r" b="b"/>
            <a:pathLst>
              <a:path w="14152557" h="11038994">
                <a:moveTo>
                  <a:pt x="0" y="0"/>
                </a:moveTo>
                <a:lnTo>
                  <a:pt x="14152556" y="0"/>
                </a:lnTo>
                <a:lnTo>
                  <a:pt x="14152556" y="11038994"/>
                </a:lnTo>
                <a:lnTo>
                  <a:pt x="0" y="11038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9563">
            <a:off x="15177996" y="321086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3996" y="-374102"/>
            <a:ext cx="2965328" cy="3838613"/>
          </a:xfrm>
          <a:custGeom>
            <a:avLst/>
            <a:gdLst/>
            <a:ahLst/>
            <a:cxnLst/>
            <a:rect l="l" t="t" r="r" b="b"/>
            <a:pathLst>
              <a:path w="2965328" h="3838613">
                <a:moveTo>
                  <a:pt x="0" y="0"/>
                </a:moveTo>
                <a:lnTo>
                  <a:pt x="2965328" y="0"/>
                </a:lnTo>
                <a:lnTo>
                  <a:pt x="2965328" y="3838612"/>
                </a:lnTo>
                <a:lnTo>
                  <a:pt x="0" y="38386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7843858" y="3935578"/>
            <a:ext cx="682015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  <a:endParaRPr lang="en-US" sz="34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267" y="2788428"/>
            <a:ext cx="6776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 smtClean="0">
                <a:latin typeface="+mj-lt"/>
              </a:rPr>
              <a:t>Cô phát âm </a:t>
            </a:r>
            <a:endParaRPr lang="en-US" sz="9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8335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7722" y="-1367289"/>
            <a:ext cx="14152557" cy="11038994"/>
          </a:xfrm>
          <a:custGeom>
            <a:avLst/>
            <a:gdLst/>
            <a:ahLst/>
            <a:cxnLst/>
            <a:rect l="l" t="t" r="r" b="b"/>
            <a:pathLst>
              <a:path w="14152557" h="11038994">
                <a:moveTo>
                  <a:pt x="0" y="0"/>
                </a:moveTo>
                <a:lnTo>
                  <a:pt x="14152556" y="0"/>
                </a:lnTo>
                <a:lnTo>
                  <a:pt x="14152556" y="11038994"/>
                </a:lnTo>
                <a:lnTo>
                  <a:pt x="0" y="1103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23245" y="796501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3996" y="-374102"/>
            <a:ext cx="2965328" cy="3838613"/>
          </a:xfrm>
          <a:custGeom>
            <a:avLst/>
            <a:gdLst/>
            <a:ahLst/>
            <a:cxnLst/>
            <a:rect l="l" t="t" r="r" b="b"/>
            <a:pathLst>
              <a:path w="2965328" h="3838613">
                <a:moveTo>
                  <a:pt x="0" y="0"/>
                </a:moveTo>
                <a:lnTo>
                  <a:pt x="2965328" y="0"/>
                </a:lnTo>
                <a:lnTo>
                  <a:pt x="2965328" y="3838612"/>
                </a:lnTo>
                <a:lnTo>
                  <a:pt x="0" y="38386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34429" y="1690537"/>
            <a:ext cx="12067992" cy="782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Cấu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tạo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chữ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vi-VN" sz="88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x</a:t>
            </a:r>
            <a:endParaRPr lang="en-US" sz="8800" b="1" dirty="0">
              <a:solidFill>
                <a:srgbClr val="000000"/>
              </a:solidFill>
              <a:latin typeface=".VnAvant" panose="020B7200000000000000" pitchFamily="34" charset="0"/>
            </a:endParaRPr>
          </a:p>
          <a:p>
            <a:pPr algn="just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Chữ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smtClean="0">
                <a:solidFill>
                  <a:srgbClr val="000000"/>
                </a:solidFill>
                <a:latin typeface="DejaVu Serif Bold"/>
              </a:rPr>
              <a:t>“</a:t>
            </a:r>
            <a:r>
              <a:rPr lang="vi-VN" sz="48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x</a:t>
            </a:r>
            <a:r>
              <a:rPr lang="en-US" sz="4700" dirty="0" smtClean="0">
                <a:solidFill>
                  <a:srgbClr val="000000"/>
                </a:solidFill>
                <a:latin typeface="DejaVu Serif Bold"/>
              </a:rPr>
              <a:t>”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gồm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một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nét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xiên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một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xét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xiên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phải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cắt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nhau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tạo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thành</a:t>
            </a:r>
            <a:endParaRPr lang="en-US" sz="4700" dirty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ts val="28000"/>
              </a:lnSpc>
            </a:pPr>
            <a:r>
              <a:rPr lang="en-US" sz="20000" dirty="0">
                <a:solidFill>
                  <a:srgbClr val="000000"/>
                </a:solidFill>
                <a:latin typeface="DejaVu Serif Bold"/>
              </a:rPr>
              <a:t>      </a:t>
            </a:r>
          </a:p>
          <a:p>
            <a:pPr algn="just">
              <a:lnSpc>
                <a:spcPts val="6580"/>
              </a:lnSpc>
            </a:pPr>
            <a:endParaRPr lang="en-US" sz="20000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6484" y1="23056" x2="16484" y2="23056"/>
                        <a14:foregroundMark x1="16484" y1="23056" x2="16484" y2="23056"/>
                      </a14:backgroundRemoval>
                    </a14:imgEffect>
                  </a14:imgLayer>
                </a14:imgProps>
              </a:ext>
            </a:extLst>
          </a:blip>
          <a:srcRect l="51875" b="32222"/>
          <a:stretch/>
        </p:blipFill>
        <p:spPr>
          <a:xfrm>
            <a:off x="6130834" y="4009063"/>
            <a:ext cx="5867400" cy="464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6484" y1="23056" x2="16484" y2="23056"/>
                        <a14:foregroundMark x1="16484" y1="23056" x2="16484" y2="23056"/>
                      </a14:backgroundRemoval>
                    </a14:imgEffect>
                  </a14:imgLayer>
                </a14:imgProps>
              </a:ext>
            </a:extLst>
          </a:blip>
          <a:srcRect r="56113"/>
          <a:stretch/>
        </p:blipFill>
        <p:spPr>
          <a:xfrm>
            <a:off x="5356001" y="4101662"/>
            <a:ext cx="5159599" cy="6613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14528" y="107109"/>
            <a:ext cx="8549098" cy="2799829"/>
          </a:xfrm>
          <a:custGeom>
            <a:avLst/>
            <a:gdLst/>
            <a:ahLst/>
            <a:cxnLst/>
            <a:rect l="l" t="t" r="r" b="b"/>
            <a:pathLst>
              <a:path w="8549098" h="2799829">
                <a:moveTo>
                  <a:pt x="0" y="0"/>
                </a:moveTo>
                <a:lnTo>
                  <a:pt x="8549097" y="0"/>
                </a:lnTo>
                <a:lnTo>
                  <a:pt x="8549097" y="2799829"/>
                </a:lnTo>
                <a:lnTo>
                  <a:pt x="0" y="2799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759613"/>
            <a:ext cx="5054549" cy="4330064"/>
          </a:xfrm>
          <a:custGeom>
            <a:avLst/>
            <a:gdLst/>
            <a:ahLst/>
            <a:cxnLst/>
            <a:rect l="l" t="t" r="r" b="b"/>
            <a:pathLst>
              <a:path w="5054549" h="4330064">
                <a:moveTo>
                  <a:pt x="0" y="0"/>
                </a:moveTo>
                <a:lnTo>
                  <a:pt x="5054549" y="0"/>
                </a:lnTo>
                <a:lnTo>
                  <a:pt x="5054549" y="4330064"/>
                </a:lnTo>
                <a:lnTo>
                  <a:pt x="0" y="433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16726" y="5354763"/>
            <a:ext cx="5054549" cy="4330064"/>
          </a:xfrm>
          <a:custGeom>
            <a:avLst/>
            <a:gdLst/>
            <a:ahLst/>
            <a:cxnLst/>
            <a:rect l="l" t="t" r="r" b="b"/>
            <a:pathLst>
              <a:path w="5054549" h="4330064">
                <a:moveTo>
                  <a:pt x="0" y="0"/>
                </a:moveTo>
                <a:lnTo>
                  <a:pt x="5054548" y="0"/>
                </a:lnTo>
                <a:lnTo>
                  <a:pt x="5054548" y="4330064"/>
                </a:lnTo>
                <a:lnTo>
                  <a:pt x="0" y="433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74000" y="4060632"/>
            <a:ext cx="5085300" cy="4356407"/>
          </a:xfrm>
          <a:custGeom>
            <a:avLst/>
            <a:gdLst/>
            <a:ahLst/>
            <a:cxnLst/>
            <a:rect l="l" t="t" r="r" b="b"/>
            <a:pathLst>
              <a:path w="5085300" h="4356407">
                <a:moveTo>
                  <a:pt x="0" y="0"/>
                </a:moveTo>
                <a:lnTo>
                  <a:pt x="5085300" y="0"/>
                </a:lnTo>
                <a:lnTo>
                  <a:pt x="5085300" y="4356407"/>
                </a:lnTo>
                <a:lnTo>
                  <a:pt x="0" y="43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9047">
            <a:off x="316446" y="252142"/>
            <a:ext cx="1443670" cy="1463797"/>
          </a:xfrm>
          <a:custGeom>
            <a:avLst/>
            <a:gdLst/>
            <a:ahLst/>
            <a:cxnLst/>
            <a:rect l="l" t="t" r="r" b="b"/>
            <a:pathLst>
              <a:path w="1443670" h="1463797">
                <a:moveTo>
                  <a:pt x="0" y="0"/>
                </a:moveTo>
                <a:lnTo>
                  <a:pt x="1443670" y="0"/>
                </a:lnTo>
                <a:lnTo>
                  <a:pt x="1443670" y="1463798"/>
                </a:lnTo>
                <a:lnTo>
                  <a:pt x="0" y="1463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60116">
            <a:off x="16408787" y="8129772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80125" y="952521"/>
            <a:ext cx="9217902" cy="908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Các kiểu chữ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500" b="94500" l="27200" r="63200">
                        <a14:foregroundMark x1="26933" y1="74000" x2="42133" y2="74000"/>
                        <a14:foregroundMark x1="39200" y1="59250" x2="38667" y2="88250"/>
                        <a14:foregroundMark x1="50400" y1="57250" x2="50667" y2="89500"/>
                        <a14:foregroundMark x1="46133" y1="75500" x2="60533" y2="74000"/>
                        <a14:foregroundMark x1="28533" y1="55500" x2="28533" y2="55500"/>
                        <a14:foregroundMark x1="28267" y1="52750" x2="33600" y2="52250"/>
                        <a14:foregroundMark x1="28000" y1="56750" x2="28533" y2="7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44274" r="39200"/>
          <a:stretch/>
        </p:blipFill>
        <p:spPr>
          <a:xfrm>
            <a:off x="12663898" y="4960557"/>
            <a:ext cx="3505200" cy="2830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" t="94" r="8823" b="-94"/>
          <a:stretch/>
        </p:blipFill>
        <p:spPr>
          <a:xfrm>
            <a:off x="6772445" y="5620404"/>
            <a:ext cx="4439700" cy="3798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022" b="67978" l="67000" r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27528" r="15000" b="27528"/>
          <a:stretch/>
        </p:blipFill>
        <p:spPr>
          <a:xfrm>
            <a:off x="2113823" y="4656787"/>
            <a:ext cx="2562732" cy="3203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4543" y="3425316"/>
            <a:ext cx="14298813" cy="4682861"/>
          </a:xfrm>
          <a:custGeom>
            <a:avLst/>
            <a:gdLst/>
            <a:ahLst/>
            <a:cxnLst/>
            <a:rect l="l" t="t" r="r" b="b"/>
            <a:pathLst>
              <a:path w="14298813" h="4682861">
                <a:moveTo>
                  <a:pt x="0" y="0"/>
                </a:moveTo>
                <a:lnTo>
                  <a:pt x="14298813" y="0"/>
                </a:lnTo>
                <a:lnTo>
                  <a:pt x="14298813" y="4682861"/>
                </a:lnTo>
                <a:lnTo>
                  <a:pt x="0" y="4682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7867">
            <a:off x="1263012" y="593738"/>
            <a:ext cx="1770468" cy="2364566"/>
          </a:xfrm>
          <a:custGeom>
            <a:avLst/>
            <a:gdLst/>
            <a:ahLst/>
            <a:cxnLst/>
            <a:rect l="l" t="t" r="r" b="b"/>
            <a:pathLst>
              <a:path w="1770468" h="2364566">
                <a:moveTo>
                  <a:pt x="0" y="0"/>
                </a:moveTo>
                <a:lnTo>
                  <a:pt x="1770468" y="0"/>
                </a:lnTo>
                <a:lnTo>
                  <a:pt x="1770468" y="2364565"/>
                </a:lnTo>
                <a:lnTo>
                  <a:pt x="0" y="2364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48235" y="7563792"/>
            <a:ext cx="2315401" cy="2150429"/>
          </a:xfrm>
          <a:custGeom>
            <a:avLst/>
            <a:gdLst/>
            <a:ahLst/>
            <a:cxnLst/>
            <a:rect l="l" t="t" r="r" b="b"/>
            <a:pathLst>
              <a:path w="2315401" h="2150429">
                <a:moveTo>
                  <a:pt x="0" y="0"/>
                </a:moveTo>
                <a:lnTo>
                  <a:pt x="2315401" y="0"/>
                </a:lnTo>
                <a:lnTo>
                  <a:pt x="2315401" y="2150429"/>
                </a:lnTo>
                <a:lnTo>
                  <a:pt x="0" y="2150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3096">
            <a:off x="14988006" y="709992"/>
            <a:ext cx="2398222" cy="2558103"/>
          </a:xfrm>
          <a:custGeom>
            <a:avLst/>
            <a:gdLst/>
            <a:ahLst/>
            <a:cxnLst/>
            <a:rect l="l" t="t" r="r" b="b"/>
            <a:pathLst>
              <a:path w="2398222" h="2558103">
                <a:moveTo>
                  <a:pt x="0" y="0"/>
                </a:moveTo>
                <a:lnTo>
                  <a:pt x="2398222" y="0"/>
                </a:lnTo>
                <a:lnTo>
                  <a:pt x="2398222" y="2558103"/>
                </a:lnTo>
                <a:lnTo>
                  <a:pt x="0" y="255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99555" y="1327396"/>
            <a:ext cx="2108789" cy="1861006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7477">
            <a:off x="467078" y="6871790"/>
            <a:ext cx="2002948" cy="2472775"/>
          </a:xfrm>
          <a:custGeom>
            <a:avLst/>
            <a:gdLst/>
            <a:ahLst/>
            <a:cxnLst/>
            <a:rect l="l" t="t" r="r" b="b"/>
            <a:pathLst>
              <a:path w="2002948" h="2472775">
                <a:moveTo>
                  <a:pt x="0" y="0"/>
                </a:moveTo>
                <a:lnTo>
                  <a:pt x="2002948" y="0"/>
                </a:lnTo>
                <a:lnTo>
                  <a:pt x="2002948" y="2472775"/>
                </a:lnTo>
                <a:lnTo>
                  <a:pt x="0" y="2472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7645" y="-198789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182529">
            <a:off x="15671885" y="6791558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39"/>
                </a:lnTo>
                <a:lnTo>
                  <a:pt x="0" y="45099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05828" y="4661446"/>
            <a:ext cx="2696586" cy="2485762"/>
          </a:xfrm>
          <a:custGeom>
            <a:avLst/>
            <a:gdLst/>
            <a:ahLst/>
            <a:cxnLst/>
            <a:rect l="l" t="t" r="r" b="b"/>
            <a:pathLst>
              <a:path w="2696586" h="2485762">
                <a:moveTo>
                  <a:pt x="0" y="0"/>
                </a:moveTo>
                <a:lnTo>
                  <a:pt x="2696586" y="0"/>
                </a:lnTo>
                <a:lnTo>
                  <a:pt x="2696586" y="2485762"/>
                </a:lnTo>
                <a:lnTo>
                  <a:pt x="0" y="24857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985533" y="4407789"/>
            <a:ext cx="2304668" cy="29930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26068" y="4752783"/>
            <a:ext cx="7835615" cy="188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97"/>
              </a:lnSpc>
            </a:pPr>
            <a:r>
              <a:rPr lang="en-US" sz="10926">
                <a:solidFill>
                  <a:srgbClr val="000000"/>
                </a:solidFill>
                <a:latin typeface="DejaVu Serif Bold"/>
              </a:rPr>
              <a:t>SO SÁNH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16406" y="259101"/>
            <a:ext cx="6583064" cy="2155953"/>
          </a:xfrm>
          <a:custGeom>
            <a:avLst/>
            <a:gdLst/>
            <a:ahLst/>
            <a:cxnLst/>
            <a:rect l="l" t="t" r="r" b="b"/>
            <a:pathLst>
              <a:path w="6583064" h="2155953">
                <a:moveTo>
                  <a:pt x="0" y="0"/>
                </a:moveTo>
                <a:lnTo>
                  <a:pt x="6583063" y="0"/>
                </a:lnTo>
                <a:lnTo>
                  <a:pt x="6583063" y="2155954"/>
                </a:lnTo>
                <a:lnTo>
                  <a:pt x="0" y="2155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60860" y="2660005"/>
            <a:ext cx="12669014" cy="6594436"/>
            <a:chOff x="0" y="0"/>
            <a:chExt cx="3336695" cy="17368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6695" cy="1736806"/>
            </a:xfrm>
            <a:custGeom>
              <a:avLst/>
              <a:gdLst/>
              <a:ahLst/>
              <a:cxnLst/>
              <a:rect l="l" t="t" r="r" b="b"/>
              <a:pathLst>
                <a:path w="3336695" h="1736806">
                  <a:moveTo>
                    <a:pt x="31166" y="0"/>
                  </a:moveTo>
                  <a:lnTo>
                    <a:pt x="3305530" y="0"/>
                  </a:lnTo>
                  <a:cubicBezTo>
                    <a:pt x="3313795" y="0"/>
                    <a:pt x="3321722" y="3284"/>
                    <a:pt x="3327567" y="9128"/>
                  </a:cubicBezTo>
                  <a:cubicBezTo>
                    <a:pt x="3333412" y="14973"/>
                    <a:pt x="3336695" y="22900"/>
                    <a:pt x="3336695" y="31166"/>
                  </a:cubicBezTo>
                  <a:lnTo>
                    <a:pt x="3336695" y="1705640"/>
                  </a:lnTo>
                  <a:cubicBezTo>
                    <a:pt x="3336695" y="1722853"/>
                    <a:pt x="3322742" y="1736806"/>
                    <a:pt x="3305530" y="1736806"/>
                  </a:cubicBezTo>
                  <a:lnTo>
                    <a:pt x="31166" y="1736806"/>
                  </a:lnTo>
                  <a:cubicBezTo>
                    <a:pt x="13953" y="1736806"/>
                    <a:pt x="0" y="1722853"/>
                    <a:pt x="0" y="1705640"/>
                  </a:cubicBezTo>
                  <a:lnTo>
                    <a:pt x="0" y="31166"/>
                  </a:lnTo>
                  <a:cubicBezTo>
                    <a:pt x="0" y="13953"/>
                    <a:pt x="13953" y="0"/>
                    <a:pt x="31166" y="0"/>
                  </a:cubicBezTo>
                  <a:close/>
                </a:path>
              </a:pathLst>
            </a:custGeom>
            <a:solidFill>
              <a:srgbClr val="DCDB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36695" cy="177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735027" flipH="1">
            <a:off x="15103605" y="6983895"/>
            <a:ext cx="4311389" cy="4311389"/>
          </a:xfrm>
          <a:custGeom>
            <a:avLst/>
            <a:gdLst/>
            <a:ahLst/>
            <a:cxnLst/>
            <a:rect l="l" t="t" r="r" b="b"/>
            <a:pathLst>
              <a:path w="4311389" h="4311389">
                <a:moveTo>
                  <a:pt x="4311390" y="0"/>
                </a:moveTo>
                <a:lnTo>
                  <a:pt x="0" y="0"/>
                </a:lnTo>
                <a:lnTo>
                  <a:pt x="0" y="4311389"/>
                </a:lnTo>
                <a:lnTo>
                  <a:pt x="4311390" y="4311389"/>
                </a:lnTo>
                <a:lnTo>
                  <a:pt x="43113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97488">
            <a:off x="14792302" y="1304749"/>
            <a:ext cx="2224687" cy="2018904"/>
          </a:xfrm>
          <a:custGeom>
            <a:avLst/>
            <a:gdLst/>
            <a:ahLst/>
            <a:cxnLst/>
            <a:rect l="l" t="t" r="r" b="b"/>
            <a:pathLst>
              <a:path w="2224687" h="2018904">
                <a:moveTo>
                  <a:pt x="0" y="0"/>
                </a:moveTo>
                <a:lnTo>
                  <a:pt x="2224688" y="0"/>
                </a:lnTo>
                <a:lnTo>
                  <a:pt x="2224688" y="2018904"/>
                </a:lnTo>
                <a:lnTo>
                  <a:pt x="0" y="2018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69826" y="7114978"/>
            <a:ext cx="3317148" cy="3172022"/>
          </a:xfrm>
          <a:custGeom>
            <a:avLst/>
            <a:gdLst/>
            <a:ahLst/>
            <a:cxnLst/>
            <a:rect l="l" t="t" r="r" b="b"/>
            <a:pathLst>
              <a:path w="3317148" h="3172022">
                <a:moveTo>
                  <a:pt x="0" y="0"/>
                </a:moveTo>
                <a:lnTo>
                  <a:pt x="3317148" y="0"/>
                </a:lnTo>
                <a:lnTo>
                  <a:pt x="3317148" y="3172022"/>
                </a:lnTo>
                <a:lnTo>
                  <a:pt x="0" y="3172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516404" y="832890"/>
            <a:ext cx="6583064" cy="908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GIỐNG NHAU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5200" y="3689104"/>
            <a:ext cx="1021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72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”và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7200" dirty="0"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16406" y="259101"/>
            <a:ext cx="6583064" cy="2155953"/>
          </a:xfrm>
          <a:custGeom>
            <a:avLst/>
            <a:gdLst/>
            <a:ahLst/>
            <a:cxnLst/>
            <a:rect l="l" t="t" r="r" b="b"/>
            <a:pathLst>
              <a:path w="6583064" h="2155953">
                <a:moveTo>
                  <a:pt x="0" y="0"/>
                </a:moveTo>
                <a:lnTo>
                  <a:pt x="6583063" y="0"/>
                </a:lnTo>
                <a:lnTo>
                  <a:pt x="6583063" y="2155954"/>
                </a:lnTo>
                <a:lnTo>
                  <a:pt x="0" y="2155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69710" y="2726429"/>
            <a:ext cx="12669014" cy="6594436"/>
            <a:chOff x="0" y="0"/>
            <a:chExt cx="3336695" cy="17368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6695" cy="1736806"/>
            </a:xfrm>
            <a:custGeom>
              <a:avLst/>
              <a:gdLst/>
              <a:ahLst/>
              <a:cxnLst/>
              <a:rect l="l" t="t" r="r" b="b"/>
              <a:pathLst>
                <a:path w="3336695" h="1736806">
                  <a:moveTo>
                    <a:pt x="31166" y="0"/>
                  </a:moveTo>
                  <a:lnTo>
                    <a:pt x="3305530" y="0"/>
                  </a:lnTo>
                  <a:cubicBezTo>
                    <a:pt x="3313795" y="0"/>
                    <a:pt x="3321722" y="3284"/>
                    <a:pt x="3327567" y="9128"/>
                  </a:cubicBezTo>
                  <a:cubicBezTo>
                    <a:pt x="3333412" y="14973"/>
                    <a:pt x="3336695" y="22900"/>
                    <a:pt x="3336695" y="31166"/>
                  </a:cubicBezTo>
                  <a:lnTo>
                    <a:pt x="3336695" y="1705640"/>
                  </a:lnTo>
                  <a:cubicBezTo>
                    <a:pt x="3336695" y="1722853"/>
                    <a:pt x="3322742" y="1736806"/>
                    <a:pt x="3305530" y="1736806"/>
                  </a:cubicBezTo>
                  <a:lnTo>
                    <a:pt x="31166" y="1736806"/>
                  </a:lnTo>
                  <a:cubicBezTo>
                    <a:pt x="13953" y="1736806"/>
                    <a:pt x="0" y="1722853"/>
                    <a:pt x="0" y="1705640"/>
                  </a:cubicBezTo>
                  <a:lnTo>
                    <a:pt x="0" y="31166"/>
                  </a:lnTo>
                  <a:cubicBezTo>
                    <a:pt x="0" y="13953"/>
                    <a:pt x="13953" y="0"/>
                    <a:pt x="31166" y="0"/>
                  </a:cubicBezTo>
                  <a:close/>
                </a:path>
              </a:pathLst>
            </a:custGeom>
            <a:solidFill>
              <a:srgbClr val="DCDB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36695" cy="177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735027" flipH="1">
            <a:off x="15103605" y="6983895"/>
            <a:ext cx="4311389" cy="4311389"/>
          </a:xfrm>
          <a:custGeom>
            <a:avLst/>
            <a:gdLst/>
            <a:ahLst/>
            <a:cxnLst/>
            <a:rect l="l" t="t" r="r" b="b"/>
            <a:pathLst>
              <a:path w="4311389" h="4311389">
                <a:moveTo>
                  <a:pt x="4311390" y="0"/>
                </a:moveTo>
                <a:lnTo>
                  <a:pt x="0" y="0"/>
                </a:lnTo>
                <a:lnTo>
                  <a:pt x="0" y="4311389"/>
                </a:lnTo>
                <a:lnTo>
                  <a:pt x="4311390" y="4311389"/>
                </a:lnTo>
                <a:lnTo>
                  <a:pt x="43113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97488">
            <a:off x="14792302" y="1304749"/>
            <a:ext cx="2224687" cy="2018904"/>
          </a:xfrm>
          <a:custGeom>
            <a:avLst/>
            <a:gdLst/>
            <a:ahLst/>
            <a:cxnLst/>
            <a:rect l="l" t="t" r="r" b="b"/>
            <a:pathLst>
              <a:path w="2224687" h="2018904">
                <a:moveTo>
                  <a:pt x="0" y="0"/>
                </a:moveTo>
                <a:lnTo>
                  <a:pt x="2224688" y="0"/>
                </a:lnTo>
                <a:lnTo>
                  <a:pt x="2224688" y="2018904"/>
                </a:lnTo>
                <a:lnTo>
                  <a:pt x="0" y="2018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69826" y="7114978"/>
            <a:ext cx="3317148" cy="3172022"/>
          </a:xfrm>
          <a:custGeom>
            <a:avLst/>
            <a:gdLst/>
            <a:ahLst/>
            <a:cxnLst/>
            <a:rect l="l" t="t" r="r" b="b"/>
            <a:pathLst>
              <a:path w="3317148" h="3172022">
                <a:moveTo>
                  <a:pt x="0" y="0"/>
                </a:moveTo>
                <a:lnTo>
                  <a:pt x="3317148" y="0"/>
                </a:lnTo>
                <a:lnTo>
                  <a:pt x="3317148" y="3172022"/>
                </a:lnTo>
                <a:lnTo>
                  <a:pt x="0" y="3172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00695">
            <a:off x="-631442" y="8398400"/>
            <a:ext cx="4142661" cy="1712081"/>
          </a:xfrm>
          <a:custGeom>
            <a:avLst/>
            <a:gdLst/>
            <a:ahLst/>
            <a:cxnLst/>
            <a:rect l="l" t="t" r="r" b="b"/>
            <a:pathLst>
              <a:path w="4142661" h="1712081">
                <a:moveTo>
                  <a:pt x="0" y="0"/>
                </a:moveTo>
                <a:lnTo>
                  <a:pt x="4142661" y="0"/>
                </a:lnTo>
                <a:lnTo>
                  <a:pt x="4142661" y="1712081"/>
                </a:lnTo>
                <a:lnTo>
                  <a:pt x="0" y="1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60772" y="688344"/>
            <a:ext cx="6583064" cy="908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KHÁC NHAU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0562" y="2883040"/>
            <a:ext cx="11701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Chữ </a:t>
            </a:r>
            <a:r>
              <a:rPr lang="en-US" sz="6000" dirty="0"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nét cong từ trên xuống dưới, từ phải qua trái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6000" dirty="0"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nét xiên trái và 1 nét xiên phải cắt nhau ở giữa.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1260" y="5695263"/>
            <a:ext cx="444598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00" dirty="0" smtClean="0">
                <a:latin typeface=".VnAvant" panose="020B7200000000000000" pitchFamily="34" charset="0"/>
              </a:rPr>
              <a:t>s</a:t>
            </a:r>
            <a:endParaRPr lang="en-US" sz="23900" dirty="0">
              <a:latin typeface=".VnAvant" panose="020B72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022" b="67978" l="67000" r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27528" r="15000" b="27528"/>
          <a:stretch/>
        </p:blipFill>
        <p:spPr>
          <a:xfrm>
            <a:off x="9492104" y="6412075"/>
            <a:ext cx="2562732" cy="3203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667000" y="2760980"/>
            <a:ext cx="12496800" cy="3543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kern="10" dirty="0" smtClean="0"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Chữ gì biến mất</a:t>
            </a:r>
            <a:endParaRPr lang="en-US" sz="2800" kern="10" dirty="0" smtClean="0"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27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77400" y="1562100"/>
            <a:ext cx="3543300" cy="3543300"/>
          </a:xfrm>
        </p:spPr>
        <p:txBody>
          <a:bodyPr/>
          <a:lstStyle/>
          <a:p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9906000" y="4686300"/>
            <a:ext cx="272382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657600" y="800100"/>
            <a:ext cx="272382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962400" y="4914900"/>
            <a:ext cx="187743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064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6124" y="1210978"/>
            <a:ext cx="1564864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43576" y="305807"/>
            <a:ext cx="8333667" cy="2627893"/>
          </a:xfrm>
          <a:custGeom>
            <a:avLst/>
            <a:gdLst/>
            <a:ahLst/>
            <a:cxnLst/>
            <a:rect l="l" t="t" r="r" b="b"/>
            <a:pathLst>
              <a:path w="8095595" h="2651307">
                <a:moveTo>
                  <a:pt x="0" y="0"/>
                </a:moveTo>
                <a:lnTo>
                  <a:pt x="8095595" y="0"/>
                </a:lnTo>
                <a:lnTo>
                  <a:pt x="8095595" y="2651308"/>
                </a:lnTo>
                <a:lnTo>
                  <a:pt x="0" y="2651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7439" y="1204534"/>
            <a:ext cx="2162578" cy="2499347"/>
          </a:xfrm>
          <a:custGeom>
            <a:avLst/>
            <a:gdLst/>
            <a:ahLst/>
            <a:cxnLst/>
            <a:rect l="l" t="t" r="r" b="b"/>
            <a:pathLst>
              <a:path w="2537678" h="3108947">
                <a:moveTo>
                  <a:pt x="0" y="0"/>
                </a:moveTo>
                <a:lnTo>
                  <a:pt x="2537678" y="0"/>
                </a:lnTo>
                <a:lnTo>
                  <a:pt x="2537678" y="3108947"/>
                </a:lnTo>
                <a:lnTo>
                  <a:pt x="0" y="3108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04007" y="6774889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00247">
            <a:off x="510840" y="6710517"/>
            <a:ext cx="2391642" cy="2952645"/>
          </a:xfrm>
          <a:custGeom>
            <a:avLst/>
            <a:gdLst/>
            <a:ahLst/>
            <a:cxnLst/>
            <a:rect l="l" t="t" r="r" b="b"/>
            <a:pathLst>
              <a:path w="2391642" h="2952645">
                <a:moveTo>
                  <a:pt x="0" y="0"/>
                </a:moveTo>
                <a:lnTo>
                  <a:pt x="2391642" y="0"/>
                </a:lnTo>
                <a:lnTo>
                  <a:pt x="2391642" y="2952645"/>
                </a:lnTo>
                <a:lnTo>
                  <a:pt x="0" y="29526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83578">
            <a:off x="14050350" y="547601"/>
            <a:ext cx="2024106" cy="2431359"/>
          </a:xfrm>
          <a:custGeom>
            <a:avLst/>
            <a:gdLst/>
            <a:ahLst/>
            <a:cxnLst/>
            <a:rect l="l" t="t" r="r" b="b"/>
            <a:pathLst>
              <a:path w="2024106" h="2431359">
                <a:moveTo>
                  <a:pt x="0" y="0"/>
                </a:moveTo>
                <a:lnTo>
                  <a:pt x="2024107" y="0"/>
                </a:lnTo>
                <a:lnTo>
                  <a:pt x="2024107" y="2431359"/>
                </a:lnTo>
                <a:lnTo>
                  <a:pt x="0" y="24313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30551" y="690682"/>
            <a:ext cx="9221792" cy="1527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Cô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hát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bài</a:t>
            </a:r>
            <a:endParaRPr lang="vi-VN" sz="4400" dirty="0" smtClean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6160"/>
              </a:lnSpc>
            </a:pPr>
            <a:r>
              <a:rPr lang="vi-VN" sz="4400" dirty="0" smtClean="0">
                <a:solidFill>
                  <a:srgbClr val="000000"/>
                </a:solidFill>
                <a:latin typeface="DejaVu Serif Bold"/>
              </a:rPr>
              <a:t>Quê hương tươi đẹp </a:t>
            </a:r>
            <a:endParaRPr lang="en-US" sz="4400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82" y="3453996"/>
            <a:ext cx="12631317" cy="6142323"/>
          </a:xfrm>
          <a:prstGeom prst="rect">
            <a:avLst/>
          </a:prstGeom>
        </p:spPr>
      </p:pic>
      <p:pic>
        <p:nvPicPr>
          <p:cNvPr id="16" name="QueHuongTuoiDep-BeYen_k3u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7279" y="95963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437121" y="4838700"/>
            <a:ext cx="8107250" cy="4609352"/>
          </a:xfrm>
        </p:spPr>
        <p:txBody>
          <a:bodyPr/>
          <a:lstStyle/>
          <a:p>
            <a:r>
              <a:rPr lang="en-US" altLang="en-US" sz="30000" b="1" dirty="0" smtClean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287000" y="384900"/>
            <a:ext cx="866221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21058" y="4152900"/>
            <a:ext cx="3301164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4222" y="623455"/>
            <a:ext cx="304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07994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2552700"/>
            <a:ext cx="11734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cs typeface="Arial" panose="020B0604020202020204" pitchFamily="34" charset="0"/>
              </a:rPr>
              <a:t>Trò chơi</a:t>
            </a:r>
            <a:endParaRPr lang="en-US" sz="16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0558" y="4820335"/>
            <a:ext cx="12046889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900" b="1" i="1" kern="10" dirty="0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giỏi hơn</a:t>
            </a:r>
            <a:endParaRPr lang="en-US" sz="19900" b="1" i="1" kern="10" dirty="0">
              <a:ln w="28575">
                <a:solidFill>
                  <a:srgbClr val="3333CC"/>
                </a:solidFill>
                <a:round/>
                <a:headEnd/>
                <a:tailEnd/>
              </a:ln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26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ownloads\hình ảnh về quê hương\hoa-sen-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06" y="2578272"/>
            <a:ext cx="8801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5781266" y="679869"/>
            <a:ext cx="579678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9900" b="1" dirty="0" err="1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  <a:r>
              <a:rPr lang="en-US" altLang="en-US" sz="99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oa</a:t>
            </a:r>
            <a:r>
              <a:rPr lang="en-US" altLang="en-US" sz="99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…</a:t>
            </a:r>
            <a:r>
              <a:rPr lang="en-US" altLang="en-US" sz="99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en</a:t>
            </a:r>
            <a:endParaRPr lang="en-US" altLang="en-US" sz="99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6438900" y="8063172"/>
            <a:ext cx="20574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9900" b="1" dirty="0">
                <a:solidFill>
                  <a:srgbClr val="FF0066"/>
                </a:solidFill>
                <a:latin typeface=".VnAvant" panose="020B7200000000000000" pitchFamily="34" charset="0"/>
              </a:rPr>
              <a:t>S</a:t>
            </a:r>
            <a:r>
              <a:rPr lang="en-US" altLang="en-US" sz="9900" dirty="0">
                <a:solidFill>
                  <a:srgbClr val="000000"/>
                </a:solidFill>
              </a:rPr>
              <a:t> </a:t>
            </a:r>
            <a:endParaRPr lang="en-US" altLang="en-US" sz="14400" b="1" dirty="0">
              <a:solidFill>
                <a:srgbClr val="3333FF"/>
              </a:solidFill>
            </a:endParaRPr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9829800" y="7969019"/>
            <a:ext cx="208359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9900" b="1" dirty="0">
                <a:solidFill>
                  <a:srgbClr val="0E0A5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370" name="TextBox 2"/>
          <p:cNvSpPr txBox="1">
            <a:spLocks noChangeArrowheads="1"/>
          </p:cNvSpPr>
          <p:nvPr/>
        </p:nvSpPr>
        <p:spPr bwMode="auto">
          <a:xfrm>
            <a:off x="7467600" y="8004348"/>
            <a:ext cx="295751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9900">
                <a:solidFill>
                  <a:srgbClr val="000000"/>
                </a:solidFill>
              </a:rPr>
              <a:t>hay</a:t>
            </a:r>
            <a:endParaRPr lang="en-US" altLang="en-US" sz="9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77 4.32099E-6 L 0.1395 -0.734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3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5867400" y="720496"/>
            <a:ext cx="701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vi-VN" altLang="en-US" sz="9600" b="1" dirty="0">
                <a:solidFill>
                  <a:srgbClr val="FF3300"/>
                </a:solidFill>
              </a:rPr>
              <a:t>tre ...anh</a:t>
            </a:r>
            <a:endParaRPr lang="en-US" altLang="en-US" sz="9600" b="1" dirty="0">
              <a:solidFill>
                <a:srgbClr val="FF3300"/>
              </a:solidFill>
            </a:endParaRPr>
          </a:p>
        </p:txBody>
      </p:sp>
      <p:pic>
        <p:nvPicPr>
          <p:cNvPr id="4" name="Picture 2" descr="http://data.inet.vn/userfiles/image/bieu-tuong-cay-tre-trong-phong-thu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45" y="2411002"/>
            <a:ext cx="9188709" cy="53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136889" y="7672489"/>
            <a:ext cx="95090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500" b="1" dirty="0">
                <a:solidFill>
                  <a:srgbClr val="FF0066"/>
                </a:solidFill>
                <a:latin typeface=".VnAvant" panose="020B7200000000000000" pitchFamily="34" charset="0"/>
              </a:rPr>
              <a:t>S</a:t>
            </a:r>
            <a:endParaRPr lang="en-US" altLang="en-US" sz="7200" dirty="0">
              <a:latin typeface=".VnAvant" panose="020B7200000000000000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560261" y="7904527"/>
            <a:ext cx="20056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vi-VN" altLang="en-US" sz="8800" dirty="0">
                <a:solidFill>
                  <a:srgbClr val="000000"/>
                </a:solidFill>
              </a:rPr>
              <a:t>hay</a:t>
            </a:r>
            <a:endParaRPr lang="en-US" altLang="en-US" sz="6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38409" y="7318546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 smtClean="0">
                <a:solidFill>
                  <a:srgbClr val="FF3399"/>
                </a:solidFill>
                <a:latin typeface=".VnAvant" panose="020B7200000000000000" pitchFamily="34" charset="0"/>
              </a:rPr>
              <a:t>x</a:t>
            </a:r>
            <a:endParaRPr lang="en-US" sz="138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6198781" y="784212"/>
            <a:ext cx="73382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vi-VN" altLang="en-US" sz="8000" b="1" dirty="0">
                <a:solidFill>
                  <a:srgbClr val="FF3300"/>
                </a:solidFill>
              </a:rPr>
              <a:t>...ườn núi</a:t>
            </a:r>
            <a:endParaRPr lang="en-US" altLang="en-US" sz="8000" b="1" dirty="0">
              <a:solidFill>
                <a:srgbClr val="FF3300"/>
              </a:solidFill>
            </a:endParaRPr>
          </a:p>
        </p:txBody>
      </p:sp>
      <p:pic>
        <p:nvPicPr>
          <p:cNvPr id="5" name="Picture 4" descr="http://static9.nguyentandung.org/files/2013/05/dinh-deo-viet-nam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074631"/>
            <a:ext cx="10287000" cy="577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783919" y="8381311"/>
            <a:ext cx="2590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vi-VN" altLang="en-US" sz="6600" dirty="0"/>
              <a:t>hay</a:t>
            </a:r>
            <a:endParaRPr lang="en-US" altLang="en-US" sz="66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636988" y="7658099"/>
            <a:ext cx="16764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3800" b="1" dirty="0">
              <a:solidFill>
                <a:srgbClr val="0E0A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616668" y="7705308"/>
            <a:ext cx="4242198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4300" b="1" dirty="0">
                <a:solidFill>
                  <a:srgbClr val="0E0A5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" name="Rectangle 1"/>
          <p:cNvSpPr/>
          <p:nvPr/>
        </p:nvSpPr>
        <p:spPr>
          <a:xfrm>
            <a:off x="7309468" y="7770909"/>
            <a:ext cx="36633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3800" b="1" dirty="0">
                <a:solidFill>
                  <a:srgbClr val="FF0066"/>
                </a:solidFill>
                <a:latin typeface=".VnAvant" panose="020B7200000000000000" pitchFamily="34" charset="0"/>
              </a:rPr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32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47900"/>
            <a:ext cx="1722120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CẢM ƠN </a:t>
            </a:r>
          </a:p>
          <a:p>
            <a:pPr algn="ctr"/>
            <a:r>
              <a:rPr lang="vi-VN" sz="9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CÁC CON ĐÃ THAM GIA BUỔI HỌC !</a:t>
            </a:r>
            <a:endParaRPr lang="en-US" sz="9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4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12385" y="1167091"/>
            <a:ext cx="12970945" cy="11965697"/>
          </a:xfrm>
          <a:custGeom>
            <a:avLst/>
            <a:gdLst/>
            <a:ahLst/>
            <a:cxnLst/>
            <a:rect l="l" t="t" r="r" b="b"/>
            <a:pathLst>
              <a:path w="12970945" h="11965697">
                <a:moveTo>
                  <a:pt x="0" y="0"/>
                </a:moveTo>
                <a:lnTo>
                  <a:pt x="12970945" y="0"/>
                </a:lnTo>
                <a:lnTo>
                  <a:pt x="12970945" y="11965697"/>
                </a:lnTo>
                <a:lnTo>
                  <a:pt x="0" y="1196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1700" y="6488427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5189">
            <a:off x="12045796" y="1755831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1" y="0"/>
                </a:lnTo>
                <a:lnTo>
                  <a:pt x="2400671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578415" y="4904287"/>
            <a:ext cx="2438882" cy="316737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0" y="-51649"/>
            <a:ext cx="2071858" cy="2437480"/>
          </a:xfrm>
          <a:custGeom>
            <a:avLst/>
            <a:gdLst/>
            <a:ahLst/>
            <a:cxnLst/>
            <a:rect l="l" t="t" r="r" b="b"/>
            <a:pathLst>
              <a:path w="2071858" h="2437480">
                <a:moveTo>
                  <a:pt x="0" y="0"/>
                </a:moveTo>
                <a:lnTo>
                  <a:pt x="2071858" y="0"/>
                </a:lnTo>
                <a:lnTo>
                  <a:pt x="2071858" y="2437480"/>
                </a:lnTo>
                <a:lnTo>
                  <a:pt x="0" y="24374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18999" y="3875992"/>
            <a:ext cx="10157715" cy="10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dirty="0">
                <a:solidFill>
                  <a:srgbClr val="000000"/>
                </a:solidFill>
                <a:latin typeface="DejaVu Serif Bold"/>
              </a:rPr>
              <a:t>LÀM QUEN </a:t>
            </a:r>
            <a:r>
              <a:rPr lang="en-US" sz="6199" dirty="0" smtClean="0">
                <a:solidFill>
                  <a:srgbClr val="000000"/>
                </a:solidFill>
                <a:latin typeface="DejaVu Serif Bold"/>
              </a:rPr>
              <a:t>CHỮ</a:t>
            </a:r>
            <a:endParaRPr lang="vi-VN" sz="6199" dirty="0" smtClean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5400" y="-1409700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784898">
            <a:off x="15611727" y="7428628"/>
            <a:ext cx="3289646" cy="3322875"/>
          </a:xfrm>
          <a:custGeom>
            <a:avLst/>
            <a:gdLst/>
            <a:ahLst/>
            <a:cxnLst/>
            <a:rect l="l" t="t" r="r" b="b"/>
            <a:pathLst>
              <a:path w="3289646" h="3322875">
                <a:moveTo>
                  <a:pt x="0" y="0"/>
                </a:moveTo>
                <a:lnTo>
                  <a:pt x="3289646" y="0"/>
                </a:lnTo>
                <a:lnTo>
                  <a:pt x="3289646" y="3322875"/>
                </a:lnTo>
                <a:lnTo>
                  <a:pt x="0" y="3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36458">
            <a:off x="411939" y="7231433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2" y="0"/>
                </a:lnTo>
                <a:lnTo>
                  <a:pt x="2243602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103" y="565006"/>
            <a:ext cx="2672377" cy="2051050"/>
          </a:xfrm>
          <a:custGeom>
            <a:avLst/>
            <a:gdLst/>
            <a:ahLst/>
            <a:cxnLst/>
            <a:rect l="l" t="t" r="r" b="b"/>
            <a:pathLst>
              <a:path w="2672377" h="2051050">
                <a:moveTo>
                  <a:pt x="0" y="0"/>
                </a:moveTo>
                <a:lnTo>
                  <a:pt x="2672377" y="0"/>
                </a:lnTo>
                <a:lnTo>
                  <a:pt x="2672377" y="2051050"/>
                </a:lnTo>
                <a:lnTo>
                  <a:pt x="0" y="2051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01351" y="773528"/>
            <a:ext cx="11085298" cy="6859028"/>
          </a:xfrm>
          <a:custGeom>
            <a:avLst/>
            <a:gdLst/>
            <a:ahLst/>
            <a:cxnLst/>
            <a:rect l="l" t="t" r="r" b="b"/>
            <a:pathLst>
              <a:path w="11085298" h="6859028">
                <a:moveTo>
                  <a:pt x="0" y="0"/>
                </a:moveTo>
                <a:lnTo>
                  <a:pt x="11085298" y="0"/>
                </a:lnTo>
                <a:lnTo>
                  <a:pt x="11085298" y="6859028"/>
                </a:lnTo>
                <a:lnTo>
                  <a:pt x="0" y="6859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80399" y="8503732"/>
            <a:ext cx="11085298" cy="1319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115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n</a:t>
            </a:r>
            <a:r>
              <a:rPr lang="en-US" sz="115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h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µ </a:t>
            </a:r>
            <a:r>
              <a:rPr lang="en-US" sz="11500" b="1" dirty="0" err="1" smtClean="0">
                <a:solidFill>
                  <a:schemeClr val="accent3">
                    <a:lumMod val="75000"/>
                  </a:schemeClr>
                </a:solidFill>
                <a:latin typeface=".VnAvant" panose="020B7200000000000000" pitchFamily="34" charset="0"/>
              </a:rPr>
              <a:t>s</a:t>
            </a:r>
            <a:r>
              <a:rPr lang="en-US" sz="115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µn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endParaRPr lang="en-US" sz="115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-1333500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 rot="784898">
            <a:off x="15611727" y="7428628"/>
            <a:ext cx="3289646" cy="3322875"/>
          </a:xfrm>
          <a:custGeom>
            <a:avLst/>
            <a:gdLst/>
            <a:ahLst/>
            <a:cxnLst/>
            <a:rect l="l" t="t" r="r" b="b"/>
            <a:pathLst>
              <a:path w="3289646" h="3322875">
                <a:moveTo>
                  <a:pt x="0" y="0"/>
                </a:moveTo>
                <a:lnTo>
                  <a:pt x="3289646" y="0"/>
                </a:lnTo>
                <a:lnTo>
                  <a:pt x="3289646" y="3322875"/>
                </a:lnTo>
                <a:lnTo>
                  <a:pt x="0" y="3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36458">
            <a:off x="411939" y="7231433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2" y="0"/>
                </a:lnTo>
                <a:lnTo>
                  <a:pt x="2243602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103" y="565006"/>
            <a:ext cx="2672377" cy="2051050"/>
          </a:xfrm>
          <a:custGeom>
            <a:avLst/>
            <a:gdLst/>
            <a:ahLst/>
            <a:cxnLst/>
            <a:rect l="l" t="t" r="r" b="b"/>
            <a:pathLst>
              <a:path w="2672377" h="2051050">
                <a:moveTo>
                  <a:pt x="0" y="0"/>
                </a:moveTo>
                <a:lnTo>
                  <a:pt x="2672377" y="0"/>
                </a:lnTo>
                <a:lnTo>
                  <a:pt x="2672377" y="2051050"/>
                </a:lnTo>
                <a:lnTo>
                  <a:pt x="0" y="2051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01351" y="773528"/>
            <a:ext cx="11085298" cy="6859028"/>
          </a:xfrm>
          <a:custGeom>
            <a:avLst/>
            <a:gdLst/>
            <a:ahLst/>
            <a:cxnLst/>
            <a:rect l="l" t="t" r="r" b="b"/>
            <a:pathLst>
              <a:path w="11085298" h="6859028">
                <a:moveTo>
                  <a:pt x="0" y="0"/>
                </a:moveTo>
                <a:lnTo>
                  <a:pt x="11085298" y="0"/>
                </a:lnTo>
                <a:lnTo>
                  <a:pt x="11085298" y="6859028"/>
                </a:lnTo>
                <a:lnTo>
                  <a:pt x="0" y="6859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80399" y="8503732"/>
            <a:ext cx="11085298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vi-VN" sz="11500" b="1" dirty="0" smtClean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n</a:t>
            </a:r>
            <a:r>
              <a:rPr lang="en-US" sz="11500" b="1" dirty="0" smtClean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</a:t>
            </a:r>
            <a:r>
              <a:rPr lang="en-US" sz="115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µ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11500" b="1" dirty="0" err="1" smtClean="0">
                <a:solidFill>
                  <a:schemeClr val="accent3">
                    <a:lumMod val="75000"/>
                  </a:schemeClr>
                </a:solidFill>
                <a:latin typeface=".VnAvant" panose="020B7200000000000000" pitchFamily="34" charset="0"/>
              </a:rPr>
              <a:t>s</a:t>
            </a:r>
            <a:r>
              <a:rPr lang="en-US" sz="11500" b="1" dirty="0" err="1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µ</a:t>
            </a:r>
            <a:r>
              <a:rPr lang="en-US" sz="11500" b="1" dirty="0" err="1" smtClean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n</a:t>
            </a:r>
            <a:r>
              <a:rPr lang="en-US" sz="115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endParaRPr lang="en-US" sz="115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2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3466" y="-907027"/>
            <a:ext cx="14152557" cy="11038994"/>
          </a:xfrm>
          <a:custGeom>
            <a:avLst/>
            <a:gdLst/>
            <a:ahLst/>
            <a:cxnLst/>
            <a:rect l="l" t="t" r="r" b="b"/>
            <a:pathLst>
              <a:path w="14152557" h="11038994">
                <a:moveTo>
                  <a:pt x="0" y="0"/>
                </a:moveTo>
                <a:lnTo>
                  <a:pt x="14152556" y="0"/>
                </a:lnTo>
                <a:lnTo>
                  <a:pt x="14152556" y="11038994"/>
                </a:lnTo>
                <a:lnTo>
                  <a:pt x="0" y="11038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9563">
            <a:off x="15177996" y="321086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3996" y="-374102"/>
            <a:ext cx="2965328" cy="3838613"/>
          </a:xfrm>
          <a:custGeom>
            <a:avLst/>
            <a:gdLst/>
            <a:ahLst/>
            <a:cxnLst/>
            <a:rect l="l" t="t" r="r" b="b"/>
            <a:pathLst>
              <a:path w="2965328" h="3838613">
                <a:moveTo>
                  <a:pt x="0" y="0"/>
                </a:moveTo>
                <a:lnTo>
                  <a:pt x="2965328" y="0"/>
                </a:lnTo>
                <a:lnTo>
                  <a:pt x="2965328" y="3838612"/>
                </a:lnTo>
                <a:lnTo>
                  <a:pt x="0" y="38386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7591725" y="4358088"/>
            <a:ext cx="682015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S</a:t>
            </a:r>
            <a:endParaRPr lang="en-US" sz="34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267" y="2788428"/>
            <a:ext cx="6776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 smtClean="0">
                <a:latin typeface="+mj-lt"/>
              </a:rPr>
              <a:t>Cô phát âm </a:t>
            </a:r>
            <a:endParaRPr lang="en-US" sz="9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9816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7722" y="-1367289"/>
            <a:ext cx="14152557" cy="11038994"/>
          </a:xfrm>
          <a:custGeom>
            <a:avLst/>
            <a:gdLst/>
            <a:ahLst/>
            <a:cxnLst/>
            <a:rect l="l" t="t" r="r" b="b"/>
            <a:pathLst>
              <a:path w="14152557" h="11038994">
                <a:moveTo>
                  <a:pt x="0" y="0"/>
                </a:moveTo>
                <a:lnTo>
                  <a:pt x="14152556" y="0"/>
                </a:lnTo>
                <a:lnTo>
                  <a:pt x="14152556" y="11038994"/>
                </a:lnTo>
                <a:lnTo>
                  <a:pt x="0" y="11038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9563">
            <a:off x="15177996" y="321086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3996" y="-374102"/>
            <a:ext cx="2965328" cy="3838613"/>
          </a:xfrm>
          <a:custGeom>
            <a:avLst/>
            <a:gdLst/>
            <a:ahLst/>
            <a:cxnLst/>
            <a:rect l="l" t="t" r="r" b="b"/>
            <a:pathLst>
              <a:path w="2965328" h="3838613">
                <a:moveTo>
                  <a:pt x="0" y="0"/>
                </a:moveTo>
                <a:lnTo>
                  <a:pt x="2965328" y="0"/>
                </a:lnTo>
                <a:lnTo>
                  <a:pt x="2965328" y="3838612"/>
                </a:lnTo>
                <a:lnTo>
                  <a:pt x="0" y="38386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37789" y="1574808"/>
            <a:ext cx="12067992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Cấu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tạo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 smtClean="0">
                <a:solidFill>
                  <a:srgbClr val="000000"/>
                </a:solidFill>
                <a:latin typeface="DejaVu Serif Bold"/>
              </a:rPr>
              <a:t>chữ</a:t>
            </a:r>
            <a:r>
              <a:rPr lang="vi-VN" sz="4700" dirty="0" smtClean="0">
                <a:solidFill>
                  <a:srgbClr val="000000"/>
                </a:solidFill>
                <a:latin typeface="DejaVu Serif Bold"/>
              </a:rPr>
              <a:t> </a:t>
            </a:r>
            <a:endParaRPr lang="en-US" sz="4700" dirty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Chữ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“s”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gồm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một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nét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cong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hở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phải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ở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trên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nối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liên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với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nét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cong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hở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 ở </a:t>
            </a:r>
            <a:r>
              <a:rPr lang="en-US" sz="4700" dirty="0" err="1">
                <a:solidFill>
                  <a:srgbClr val="000000"/>
                </a:solidFill>
                <a:latin typeface="DejaVu Serif Bold"/>
              </a:rPr>
              <a:t>dưới</a:t>
            </a:r>
            <a:r>
              <a:rPr lang="en-US" sz="4700" dirty="0">
                <a:solidFill>
                  <a:srgbClr val="000000"/>
                </a:solidFill>
                <a:latin typeface="DejaVu Serif Bold"/>
              </a:rPr>
              <a:t>. </a:t>
            </a:r>
            <a:endParaRPr lang="vi-VN" sz="4700" dirty="0" smtClean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ts val="6580"/>
              </a:lnSpc>
            </a:pPr>
            <a:endParaRPr lang="vi-VN" sz="16700" dirty="0" smtClean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ts val="6580"/>
              </a:lnSpc>
            </a:pPr>
            <a:endParaRPr lang="vi-VN" sz="20000" dirty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ts val="6580"/>
              </a:lnSpc>
            </a:pPr>
            <a:r>
              <a:rPr lang="vi-VN" sz="16700" dirty="0" smtClean="0">
                <a:solidFill>
                  <a:srgbClr val="00B050"/>
                </a:solidFill>
                <a:latin typeface="DejaVu Serif Bold"/>
              </a:rPr>
              <a:t>     </a:t>
            </a:r>
            <a:endParaRPr lang="vi-VN" sz="16700" dirty="0">
              <a:solidFill>
                <a:srgbClr val="00B050"/>
              </a:solidFill>
              <a:latin typeface="DejaVu Serif Bold"/>
            </a:endParaRPr>
          </a:p>
          <a:p>
            <a:pPr algn="just">
              <a:lnSpc>
                <a:spcPts val="6580"/>
              </a:lnSpc>
            </a:pPr>
            <a:r>
              <a:rPr lang="vi-VN" sz="20000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           </a:t>
            </a:r>
            <a:r>
              <a:rPr lang="en-US" sz="49800" dirty="0" smtClean="0">
                <a:solidFill>
                  <a:srgbClr val="00B050"/>
                </a:solidFill>
                <a:latin typeface=".VnAvant" panose="020B7200000000000000" pitchFamily="34" charset="0"/>
              </a:rPr>
              <a:t>s</a:t>
            </a:r>
            <a:endParaRPr lang="en-US" sz="7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CHỮ S CẮT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79324" y="4905970"/>
            <a:ext cx="6746665" cy="3794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14528" y="107109"/>
            <a:ext cx="8549098" cy="2799829"/>
          </a:xfrm>
          <a:custGeom>
            <a:avLst/>
            <a:gdLst/>
            <a:ahLst/>
            <a:cxnLst/>
            <a:rect l="l" t="t" r="r" b="b"/>
            <a:pathLst>
              <a:path w="8549098" h="2799829">
                <a:moveTo>
                  <a:pt x="0" y="0"/>
                </a:moveTo>
                <a:lnTo>
                  <a:pt x="8549097" y="0"/>
                </a:lnTo>
                <a:lnTo>
                  <a:pt x="8549097" y="2799829"/>
                </a:lnTo>
                <a:lnTo>
                  <a:pt x="0" y="2799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5228" y="3383334"/>
            <a:ext cx="5054549" cy="4330064"/>
          </a:xfrm>
          <a:custGeom>
            <a:avLst/>
            <a:gdLst/>
            <a:ahLst/>
            <a:cxnLst/>
            <a:rect l="l" t="t" r="r" b="b"/>
            <a:pathLst>
              <a:path w="5054549" h="4330064">
                <a:moveTo>
                  <a:pt x="0" y="0"/>
                </a:moveTo>
                <a:lnTo>
                  <a:pt x="5054549" y="0"/>
                </a:lnTo>
                <a:lnTo>
                  <a:pt x="5054549" y="4330064"/>
                </a:lnTo>
                <a:lnTo>
                  <a:pt x="0" y="433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1801" y="4762500"/>
            <a:ext cx="5397043" cy="5132394"/>
          </a:xfrm>
          <a:custGeom>
            <a:avLst/>
            <a:gdLst/>
            <a:ahLst/>
            <a:cxnLst/>
            <a:rect l="l" t="t" r="r" b="b"/>
            <a:pathLst>
              <a:path w="5054549" h="4330064">
                <a:moveTo>
                  <a:pt x="0" y="0"/>
                </a:moveTo>
                <a:lnTo>
                  <a:pt x="5054548" y="0"/>
                </a:lnTo>
                <a:lnTo>
                  <a:pt x="5054548" y="4330064"/>
                </a:lnTo>
                <a:lnTo>
                  <a:pt x="0" y="433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74000" y="3668006"/>
            <a:ext cx="5275800" cy="4749034"/>
          </a:xfrm>
          <a:custGeom>
            <a:avLst/>
            <a:gdLst/>
            <a:ahLst/>
            <a:cxnLst/>
            <a:rect l="l" t="t" r="r" b="b"/>
            <a:pathLst>
              <a:path w="5085300" h="4356407">
                <a:moveTo>
                  <a:pt x="0" y="0"/>
                </a:moveTo>
                <a:lnTo>
                  <a:pt x="5085300" y="0"/>
                </a:lnTo>
                <a:lnTo>
                  <a:pt x="5085300" y="4356407"/>
                </a:lnTo>
                <a:lnTo>
                  <a:pt x="0" y="43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9047">
            <a:off x="316446" y="252142"/>
            <a:ext cx="1443670" cy="1463797"/>
          </a:xfrm>
          <a:custGeom>
            <a:avLst/>
            <a:gdLst/>
            <a:ahLst/>
            <a:cxnLst/>
            <a:rect l="l" t="t" r="r" b="b"/>
            <a:pathLst>
              <a:path w="1443670" h="1463797">
                <a:moveTo>
                  <a:pt x="0" y="0"/>
                </a:moveTo>
                <a:lnTo>
                  <a:pt x="1443670" y="0"/>
                </a:lnTo>
                <a:lnTo>
                  <a:pt x="1443670" y="1463798"/>
                </a:lnTo>
                <a:lnTo>
                  <a:pt x="0" y="1463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60116">
            <a:off x="16408787" y="8129772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80125" y="952521"/>
            <a:ext cx="9217902" cy="103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kiểu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DejaVu Serif Bold"/>
              </a:rPr>
              <a:t>chữ</a:t>
            </a:r>
            <a:r>
              <a:rPr lang="vi-VN" sz="51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vi-VN" sz="115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S</a:t>
            </a:r>
            <a:endParaRPr lang="en-US" sz="4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05" b="89941" l="9945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46" t="46924" r="24455" b="21389"/>
          <a:stretch/>
        </p:blipFill>
        <p:spPr>
          <a:xfrm>
            <a:off x="13214288" y="4080228"/>
            <a:ext cx="3481180" cy="3481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95" y="5524015"/>
            <a:ext cx="6868162" cy="37149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40550" y="3631938"/>
            <a:ext cx="237242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latin typeface=".VnAvant" panose="020B7200000000000000" pitchFamily="34" charset="0"/>
              </a:rPr>
              <a:t>s</a:t>
            </a:r>
            <a:endParaRPr lang="en-US" sz="199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2294" y="3181216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338">
            <a:off x="760840" y="1323339"/>
            <a:ext cx="2496100" cy="2156021"/>
          </a:xfrm>
          <a:custGeom>
            <a:avLst/>
            <a:gdLst/>
            <a:ahLst/>
            <a:cxnLst/>
            <a:rect l="l" t="t" r="r" b="b"/>
            <a:pathLst>
              <a:path w="2496100" h="2156021">
                <a:moveTo>
                  <a:pt x="0" y="0"/>
                </a:moveTo>
                <a:lnTo>
                  <a:pt x="2496101" y="0"/>
                </a:lnTo>
                <a:lnTo>
                  <a:pt x="2496101" y="2156021"/>
                </a:lnTo>
                <a:lnTo>
                  <a:pt x="0" y="2156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32" b="-2532"/>
            </a:stretch>
          </a:blipFill>
        </p:spPr>
      </p:sp>
      <p:sp>
        <p:nvSpPr>
          <p:cNvPr id="5" name="Freeform 5"/>
          <p:cNvSpPr/>
          <p:nvPr/>
        </p:nvSpPr>
        <p:spPr>
          <a:xfrm rot="516238">
            <a:off x="14499524" y="5256432"/>
            <a:ext cx="2801638" cy="3458812"/>
          </a:xfrm>
          <a:custGeom>
            <a:avLst/>
            <a:gdLst/>
            <a:ahLst/>
            <a:cxnLst/>
            <a:rect l="l" t="t" r="r" b="b"/>
            <a:pathLst>
              <a:path w="2801638" h="3458812">
                <a:moveTo>
                  <a:pt x="0" y="0"/>
                </a:moveTo>
                <a:lnTo>
                  <a:pt x="2801638" y="0"/>
                </a:lnTo>
                <a:lnTo>
                  <a:pt x="2801638" y="3458812"/>
                </a:lnTo>
                <a:lnTo>
                  <a:pt x="0" y="3458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8692" y="6810064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6" y="0"/>
                </a:lnTo>
                <a:lnTo>
                  <a:pt x="2636056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21545" y="1566469"/>
            <a:ext cx="2193076" cy="1935389"/>
          </a:xfrm>
          <a:custGeom>
            <a:avLst/>
            <a:gdLst/>
            <a:ahLst/>
            <a:cxnLst/>
            <a:rect l="l" t="t" r="r" b="b"/>
            <a:pathLst>
              <a:path w="2193076" h="1935389">
                <a:moveTo>
                  <a:pt x="0" y="0"/>
                </a:moveTo>
                <a:lnTo>
                  <a:pt x="2193076" y="0"/>
                </a:lnTo>
                <a:lnTo>
                  <a:pt x="2193076" y="1935389"/>
                </a:lnTo>
                <a:lnTo>
                  <a:pt x="0" y="19353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80169" y="7670448"/>
            <a:ext cx="2736263" cy="2616552"/>
          </a:xfrm>
          <a:custGeom>
            <a:avLst/>
            <a:gdLst/>
            <a:ahLst/>
            <a:cxnLst/>
            <a:rect l="l" t="t" r="r" b="b"/>
            <a:pathLst>
              <a:path w="2736263" h="2616552">
                <a:moveTo>
                  <a:pt x="0" y="0"/>
                </a:moveTo>
                <a:lnTo>
                  <a:pt x="2736264" y="0"/>
                </a:lnTo>
                <a:lnTo>
                  <a:pt x="2736264" y="2616552"/>
                </a:lnTo>
                <a:lnTo>
                  <a:pt x="0" y="26165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420687" y="2401349"/>
            <a:ext cx="2036750" cy="185344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473680" y="4355674"/>
            <a:ext cx="9340639" cy="135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000000"/>
                </a:solidFill>
                <a:latin typeface="DejaVu Serif Bold"/>
              </a:rPr>
              <a:t>Làm quen chữ X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244</Words>
  <Application>Microsoft Office PowerPoint</Application>
  <PresentationFormat>Custom</PresentationFormat>
  <Paragraphs>66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Wingdings</vt:lpstr>
      <vt:lpstr>.VnAvant</vt:lpstr>
      <vt:lpstr>Calibri</vt:lpstr>
      <vt:lpstr>Times New Roman</vt:lpstr>
      <vt:lpstr>DejaVu Serif Bold</vt:lpstr>
      <vt:lpstr>Office Theme</vt:lpstr>
      <vt:lpstr>Default Design</vt:lpstr>
      <vt:lpstr>Watermark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</vt:lpstr>
      <vt:lpstr>x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CHỮ VIẾT</dc:title>
  <cp:lastModifiedBy>Techsi.vn</cp:lastModifiedBy>
  <cp:revision>36</cp:revision>
  <dcterms:created xsi:type="dcterms:W3CDTF">2006-08-16T00:00:00Z</dcterms:created>
  <dcterms:modified xsi:type="dcterms:W3CDTF">2025-04-01T02:55:47Z</dcterms:modified>
  <dc:identifier>DAGH_Cdwpeo</dc:identifier>
</cp:coreProperties>
</file>