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ebp" ContentType="image/webp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67" r:id="rId13"/>
    <p:sldId id="268" r:id="rId14"/>
    <p:sldId id="272" r:id="rId15"/>
    <p:sldId id="273" r:id="rId16"/>
    <p:sldId id="274" r:id="rId17"/>
    <p:sldId id="269" r:id="rId18"/>
  </p:sldIdLst>
  <p:sldSz cx="18288000" cy="10287000"/>
  <p:notesSz cx="6858000" cy="9144000"/>
  <p:embeddedFontLst>
    <p:embeddedFont>
      <p:font typeface="Sigmar One" panose="020B0604020202020204" charset="0"/>
      <p:regular r:id="rId20"/>
    </p:embeddedFont>
    <p:embeddedFont>
      <p:font typeface="DejaVu Serif Bold" panose="020B0604020202020204" charset="0"/>
      <p:regular r:id="rId21"/>
    </p:embeddedFont>
    <p:embeddedFont>
      <p:font typeface="Balsamiq Sans" panose="020B0604020202020204" charset="0"/>
      <p:regular r:id="rId22"/>
    </p:embeddedFont>
    <p:embeddedFont>
      <p:font typeface="DejaVu Serif" panose="020B0604020202020204" charset="0"/>
      <p:regular r:id="rId23"/>
    </p:embeddedFont>
    <p:embeddedFont>
      <p:font typeface="Francois One" panose="020B0604020202020204" charset="0"/>
      <p:regular r:id="rId24"/>
    </p:embeddedFont>
    <p:embeddedFont>
      <p:font typeface="Balsamiq Sans Bold" panose="020B0604020202020204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1" autoAdjust="0"/>
    <p:restoredTop sz="94622" autoAdjust="0"/>
  </p:normalViewPr>
  <p:slideViewPr>
    <p:cSldViewPr>
      <p:cViewPr varScale="1">
        <p:scale>
          <a:sx n="58" d="100"/>
          <a:sy n="58" d="100"/>
        </p:scale>
        <p:origin x="70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7T12:22:39.6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A274EA-67EB-47E8-A91B-60778C059276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398B90-B49A-4557-9411-CE918FDF5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551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98B90-B49A-4557-9411-CE918FDF5CC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829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4.svg"/><Relationship Id="rId10" Type="http://schemas.openxmlformats.org/officeDocument/2006/relationships/image" Target="../media/image9.svg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11" Type="http://schemas.openxmlformats.org/officeDocument/2006/relationships/image" Target="../media/image33.jpeg"/><Relationship Id="rId5" Type="http://schemas.openxmlformats.org/officeDocument/2006/relationships/image" Target="../media/image32.png"/><Relationship Id="rId10" Type="http://schemas.openxmlformats.org/officeDocument/2006/relationships/image" Target="../media/image30.svg"/><Relationship Id="rId4" Type="http://schemas.openxmlformats.org/officeDocument/2006/relationships/image" Target="../media/image26.sv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36.jpeg"/><Relationship Id="rId3" Type="http://schemas.openxmlformats.org/officeDocument/2006/relationships/image" Target="../media/image17.png"/><Relationship Id="rId7" Type="http://schemas.openxmlformats.org/officeDocument/2006/relationships/image" Target="../media/image9.png"/><Relationship Id="rId12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11" Type="http://schemas.openxmlformats.org/officeDocument/2006/relationships/image" Target="../media/image34.jpeg"/><Relationship Id="rId5" Type="http://schemas.openxmlformats.org/officeDocument/2006/relationships/image" Target="../media/image32.png"/><Relationship Id="rId10" Type="http://schemas.openxmlformats.org/officeDocument/2006/relationships/image" Target="../media/image30.svg"/><Relationship Id="rId4" Type="http://schemas.openxmlformats.org/officeDocument/2006/relationships/image" Target="../media/image26.svg"/><Relationship Id="rId9" Type="http://schemas.openxmlformats.org/officeDocument/2006/relationships/image" Target="../media/image19.png"/><Relationship Id="rId1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54.svg"/><Relationship Id="rId3" Type="http://schemas.openxmlformats.org/officeDocument/2006/relationships/image" Target="../media/image22.svg"/><Relationship Id="rId7" Type="http://schemas.openxmlformats.org/officeDocument/2006/relationships/image" Target="../media/image15.svg"/><Relationship Id="rId12" Type="http://schemas.openxmlformats.org/officeDocument/2006/relationships/image" Target="../media/image3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52.svg"/><Relationship Id="rId5" Type="http://schemas.openxmlformats.org/officeDocument/2006/relationships/image" Target="../media/image7.svg"/><Relationship Id="rId10" Type="http://schemas.openxmlformats.org/officeDocument/2006/relationships/image" Target="../media/image38.png"/><Relationship Id="rId4" Type="http://schemas.openxmlformats.org/officeDocument/2006/relationships/image" Target="../media/image4.png"/><Relationship Id="rId9" Type="http://schemas.openxmlformats.org/officeDocument/2006/relationships/image" Target="../media/image30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41.jpe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30.sv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19.png"/><Relationship Id="rId5" Type="http://schemas.openxmlformats.org/officeDocument/2006/relationships/image" Target="../media/image17.png"/><Relationship Id="rId15" Type="http://schemas.openxmlformats.org/officeDocument/2006/relationships/image" Target="../media/image42.jpeg"/><Relationship Id="rId10" Type="http://schemas.openxmlformats.org/officeDocument/2006/relationships/image" Target="../media/image15.svg"/><Relationship Id="rId4" Type="http://schemas.openxmlformats.org/officeDocument/2006/relationships/image" Target="../media/image22.svg"/><Relationship Id="rId9" Type="http://schemas.openxmlformats.org/officeDocument/2006/relationships/image" Target="../media/image9.png"/><Relationship Id="rId1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45.png"/><Relationship Id="rId7" Type="http://schemas.openxmlformats.org/officeDocument/2006/relationships/image" Target="../media/image47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6.png"/><Relationship Id="rId10" Type="http://schemas.openxmlformats.org/officeDocument/2006/relationships/image" Target="../media/image50.jpg"/><Relationship Id="rId4" Type="http://schemas.microsoft.com/office/2007/relationships/hdphoto" Target="../media/hdphoto1.wdp"/><Relationship Id="rId9" Type="http://schemas.openxmlformats.org/officeDocument/2006/relationships/image" Target="../media/image49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ebp"/><Relationship Id="rId3" Type="http://schemas.openxmlformats.org/officeDocument/2006/relationships/image" Target="../media/image52.png"/><Relationship Id="rId7" Type="http://schemas.openxmlformats.org/officeDocument/2006/relationships/image" Target="../media/image55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g"/><Relationship Id="rId11" Type="http://schemas.openxmlformats.org/officeDocument/2006/relationships/image" Target="../media/image73.png"/><Relationship Id="rId5" Type="http://schemas.openxmlformats.org/officeDocument/2006/relationships/image" Target="../media/image53.png"/><Relationship Id="rId10" Type="http://schemas.openxmlformats.org/officeDocument/2006/relationships/customXml" Target="../ink/ink1.xml"/><Relationship Id="rId4" Type="http://schemas.microsoft.com/office/2007/relationships/hdphoto" Target="../media/hdphoto3.wdp"/><Relationship Id="rId9" Type="http://schemas.openxmlformats.org/officeDocument/2006/relationships/image" Target="../media/image57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4.svg"/><Relationship Id="rId10" Type="http://schemas.openxmlformats.org/officeDocument/2006/relationships/image" Target="../media/image9.sv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5.svg"/><Relationship Id="rId7" Type="http://schemas.openxmlformats.org/officeDocument/2006/relationships/image" Target="../media/image2.svg"/><Relationship Id="rId12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7.svg"/><Relationship Id="rId10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15.jpeg"/><Relationship Id="rId5" Type="http://schemas.openxmlformats.org/officeDocument/2006/relationships/image" Target="../media/image14.png"/><Relationship Id="rId10" Type="http://schemas.openxmlformats.org/officeDocument/2006/relationships/image" Target="../media/image15.svg"/><Relationship Id="rId4" Type="http://schemas.openxmlformats.org/officeDocument/2006/relationships/image" Target="../media/image11.sv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30.sv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19.png"/><Relationship Id="rId5" Type="http://schemas.openxmlformats.org/officeDocument/2006/relationships/image" Target="../media/image17.png"/><Relationship Id="rId10" Type="http://schemas.openxmlformats.org/officeDocument/2006/relationships/image" Target="../media/image15.svg"/><Relationship Id="rId4" Type="http://schemas.openxmlformats.org/officeDocument/2006/relationships/image" Target="../media/image22.sv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0.svg"/><Relationship Id="rId3" Type="http://schemas.openxmlformats.org/officeDocument/2006/relationships/image" Target="../media/image20.jpeg"/><Relationship Id="rId7" Type="http://schemas.openxmlformats.org/officeDocument/2006/relationships/image" Target="../media/image26.sv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15.svg"/><Relationship Id="rId5" Type="http://schemas.openxmlformats.org/officeDocument/2006/relationships/image" Target="../media/image22.svg"/><Relationship Id="rId10" Type="http://schemas.openxmlformats.org/officeDocument/2006/relationships/image" Target="../media/image9.png"/><Relationship Id="rId4" Type="http://schemas.openxmlformats.org/officeDocument/2006/relationships/image" Target="../media/image14.png"/><Relationship Id="rId9" Type="http://schemas.openxmlformats.org/officeDocument/2006/relationships/image" Target="../media/image28.svg"/><Relationship Id="rId1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6.png"/><Relationship Id="rId7" Type="http://schemas.openxmlformats.org/officeDocument/2006/relationships/image" Target="../media/image25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2.png"/><Relationship Id="rId4" Type="http://schemas.openxmlformats.org/officeDocument/2006/relationships/image" Target="../media/image1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7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28.jpg"/><Relationship Id="rId5" Type="http://schemas.openxmlformats.org/officeDocument/2006/relationships/image" Target="../media/image7.svg"/><Relationship Id="rId10" Type="http://schemas.openxmlformats.org/officeDocument/2006/relationships/image" Target="../media/image24.jpeg"/><Relationship Id="rId4" Type="http://schemas.openxmlformats.org/officeDocument/2006/relationships/image" Target="../media/image4.png"/><Relationship Id="rId9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0.svg"/><Relationship Id="rId3" Type="http://schemas.openxmlformats.org/officeDocument/2006/relationships/image" Target="../media/image41.svg"/><Relationship Id="rId7" Type="http://schemas.openxmlformats.org/officeDocument/2006/relationships/image" Target="../media/image28.svg"/><Relationship Id="rId12" Type="http://schemas.openxmlformats.org/officeDocument/2006/relationships/image" Target="../media/image1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7.svg"/><Relationship Id="rId5" Type="http://schemas.openxmlformats.org/officeDocument/2006/relationships/image" Target="../media/image26.svg"/><Relationship Id="rId15" Type="http://schemas.openxmlformats.org/officeDocument/2006/relationships/image" Target="../media/image31.jpeg"/><Relationship Id="rId10" Type="http://schemas.openxmlformats.org/officeDocument/2006/relationships/image" Target="../media/image4.png"/><Relationship Id="rId4" Type="http://schemas.openxmlformats.org/officeDocument/2006/relationships/image" Target="../media/image17.png"/><Relationship Id="rId9" Type="http://schemas.openxmlformats.org/officeDocument/2006/relationships/image" Target="../media/image15.svg"/><Relationship Id="rId1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6417" y="641856"/>
            <a:ext cx="16675166" cy="9003288"/>
            <a:chOff x="0" y="0"/>
            <a:chExt cx="4391813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1813" cy="2371236"/>
            </a:xfrm>
            <a:custGeom>
              <a:avLst/>
              <a:gdLst/>
              <a:ahLst/>
              <a:cxnLst/>
              <a:rect l="l" t="t" r="r" b="b"/>
              <a:pathLst>
                <a:path w="4391813" h="2371236">
                  <a:moveTo>
                    <a:pt x="23504" y="0"/>
                  </a:moveTo>
                  <a:lnTo>
                    <a:pt x="4368309" y="0"/>
                  </a:lnTo>
                  <a:cubicBezTo>
                    <a:pt x="4381290" y="0"/>
                    <a:pt x="4391813" y="10523"/>
                    <a:pt x="4391813" y="23504"/>
                  </a:cubicBezTo>
                  <a:lnTo>
                    <a:pt x="4391813" y="2347732"/>
                  </a:lnTo>
                  <a:cubicBezTo>
                    <a:pt x="4391813" y="2360713"/>
                    <a:pt x="4381290" y="2371236"/>
                    <a:pt x="4368309" y="2371236"/>
                  </a:cubicBezTo>
                  <a:lnTo>
                    <a:pt x="23504" y="2371236"/>
                  </a:lnTo>
                  <a:cubicBezTo>
                    <a:pt x="10523" y="2371236"/>
                    <a:pt x="0" y="2360713"/>
                    <a:pt x="0" y="2347732"/>
                  </a:cubicBezTo>
                  <a:lnTo>
                    <a:pt x="0" y="23504"/>
                  </a:lnTo>
                  <a:cubicBezTo>
                    <a:pt x="0" y="10523"/>
                    <a:pt x="10523" y="0"/>
                    <a:pt x="23504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91813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652620" y="4614718"/>
            <a:ext cx="2635380" cy="3535378"/>
          </a:xfrm>
          <a:custGeom>
            <a:avLst/>
            <a:gdLst/>
            <a:ahLst/>
            <a:cxnLst/>
            <a:rect l="l" t="t" r="r" b="b"/>
            <a:pathLst>
              <a:path w="2635380" h="3535378">
                <a:moveTo>
                  <a:pt x="0" y="0"/>
                </a:moveTo>
                <a:lnTo>
                  <a:pt x="2635380" y="0"/>
                </a:lnTo>
                <a:lnTo>
                  <a:pt x="2635380" y="3535378"/>
                </a:lnTo>
                <a:lnTo>
                  <a:pt x="0" y="35353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442614" y="7878234"/>
            <a:ext cx="4216374" cy="2760133"/>
          </a:xfrm>
          <a:custGeom>
            <a:avLst/>
            <a:gdLst/>
            <a:ahLst/>
            <a:cxnLst/>
            <a:rect l="l" t="t" r="r" b="b"/>
            <a:pathLst>
              <a:path w="4216374" h="2760133">
                <a:moveTo>
                  <a:pt x="0" y="0"/>
                </a:moveTo>
                <a:lnTo>
                  <a:pt x="4216374" y="0"/>
                </a:lnTo>
                <a:lnTo>
                  <a:pt x="4216374" y="2760132"/>
                </a:lnTo>
                <a:lnTo>
                  <a:pt x="0" y="27601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195575" y="8612780"/>
            <a:ext cx="4822418" cy="2873255"/>
          </a:xfrm>
          <a:custGeom>
            <a:avLst/>
            <a:gdLst/>
            <a:ahLst/>
            <a:cxnLst/>
            <a:rect l="l" t="t" r="r" b="b"/>
            <a:pathLst>
              <a:path w="4822418" h="2873255">
                <a:moveTo>
                  <a:pt x="0" y="0"/>
                </a:moveTo>
                <a:lnTo>
                  <a:pt x="4822418" y="0"/>
                </a:lnTo>
                <a:lnTo>
                  <a:pt x="4822418" y="2873256"/>
                </a:lnTo>
                <a:lnTo>
                  <a:pt x="0" y="28732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940836" y="0"/>
            <a:ext cx="1423568" cy="1528651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9" name="Freeform 9"/>
          <p:cNvSpPr/>
          <p:nvPr/>
        </p:nvSpPr>
        <p:spPr>
          <a:xfrm rot="-726169">
            <a:off x="10860644" y="-210778"/>
            <a:ext cx="1393004" cy="1950206"/>
          </a:xfrm>
          <a:custGeom>
            <a:avLst/>
            <a:gdLst/>
            <a:ahLst/>
            <a:cxnLst/>
            <a:rect l="l" t="t" r="r" b="b"/>
            <a:pathLst>
              <a:path w="1393004" h="1950206">
                <a:moveTo>
                  <a:pt x="0" y="0"/>
                </a:moveTo>
                <a:lnTo>
                  <a:pt x="1393004" y="0"/>
                </a:lnTo>
                <a:lnTo>
                  <a:pt x="1393004" y="1950207"/>
                </a:lnTo>
                <a:lnTo>
                  <a:pt x="0" y="195020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0" name="Freeform 10"/>
          <p:cNvSpPr/>
          <p:nvPr/>
        </p:nvSpPr>
        <p:spPr>
          <a:xfrm rot="-2355099">
            <a:off x="13191953" y="456572"/>
            <a:ext cx="883387" cy="1236742"/>
          </a:xfrm>
          <a:custGeom>
            <a:avLst/>
            <a:gdLst/>
            <a:ahLst/>
            <a:cxnLst/>
            <a:rect l="l" t="t" r="r" b="b"/>
            <a:pathLst>
              <a:path w="883387" h="1236742">
                <a:moveTo>
                  <a:pt x="0" y="0"/>
                </a:moveTo>
                <a:lnTo>
                  <a:pt x="883387" y="0"/>
                </a:lnTo>
                <a:lnTo>
                  <a:pt x="883387" y="1236742"/>
                </a:lnTo>
                <a:lnTo>
                  <a:pt x="0" y="12367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1" name="Freeform 11"/>
          <p:cNvSpPr/>
          <p:nvPr/>
        </p:nvSpPr>
        <p:spPr>
          <a:xfrm rot="-2920782">
            <a:off x="15813999" y="1949607"/>
            <a:ext cx="623215" cy="872500"/>
          </a:xfrm>
          <a:custGeom>
            <a:avLst/>
            <a:gdLst/>
            <a:ahLst/>
            <a:cxnLst/>
            <a:rect l="l" t="t" r="r" b="b"/>
            <a:pathLst>
              <a:path w="623215" h="872500">
                <a:moveTo>
                  <a:pt x="0" y="0"/>
                </a:moveTo>
                <a:lnTo>
                  <a:pt x="623215" y="0"/>
                </a:lnTo>
                <a:lnTo>
                  <a:pt x="623215" y="872500"/>
                </a:lnTo>
                <a:lnTo>
                  <a:pt x="0" y="8725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0" y="0"/>
            <a:ext cx="3232589" cy="2426185"/>
          </a:xfrm>
          <a:custGeom>
            <a:avLst/>
            <a:gdLst/>
            <a:ahLst/>
            <a:cxnLst/>
            <a:rect l="l" t="t" r="r" b="b"/>
            <a:pathLst>
              <a:path w="3232589" h="2426185">
                <a:moveTo>
                  <a:pt x="0" y="0"/>
                </a:moveTo>
                <a:lnTo>
                  <a:pt x="3232589" y="0"/>
                </a:lnTo>
                <a:lnTo>
                  <a:pt x="3232589" y="2426185"/>
                </a:lnTo>
                <a:lnTo>
                  <a:pt x="0" y="242618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 l="-36727" t="-1150" r="-6100"/>
            </a:stretch>
          </a:blipFill>
        </p:spPr>
      </p:sp>
      <p:sp>
        <p:nvSpPr>
          <p:cNvPr id="13" name="Freeform 13"/>
          <p:cNvSpPr/>
          <p:nvPr/>
        </p:nvSpPr>
        <p:spPr>
          <a:xfrm rot="5400000">
            <a:off x="17152255" y="988274"/>
            <a:ext cx="1095319" cy="1176171"/>
          </a:xfrm>
          <a:custGeom>
            <a:avLst/>
            <a:gdLst/>
            <a:ahLst/>
            <a:cxnLst/>
            <a:rect l="l" t="t" r="r" b="b"/>
            <a:pathLst>
              <a:path w="1095319" h="1176171">
                <a:moveTo>
                  <a:pt x="0" y="0"/>
                </a:moveTo>
                <a:lnTo>
                  <a:pt x="1095319" y="0"/>
                </a:lnTo>
                <a:lnTo>
                  <a:pt x="1095319" y="1176171"/>
                </a:lnTo>
                <a:lnTo>
                  <a:pt x="0" y="11761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-192253" y="4937599"/>
            <a:ext cx="4175517" cy="5539658"/>
          </a:xfrm>
          <a:custGeom>
            <a:avLst/>
            <a:gdLst/>
            <a:ahLst/>
            <a:cxnLst/>
            <a:rect l="l" t="t" r="r" b="b"/>
            <a:pathLst>
              <a:path w="4175517" h="5539658">
                <a:moveTo>
                  <a:pt x="0" y="0"/>
                </a:moveTo>
                <a:lnTo>
                  <a:pt x="4175517" y="0"/>
                </a:lnTo>
                <a:lnTo>
                  <a:pt x="4175517" y="5539658"/>
                </a:lnTo>
                <a:lnTo>
                  <a:pt x="0" y="553965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9" name="TextBox 4"/>
          <p:cNvSpPr txBox="1">
            <a:spLocks noChangeArrowheads="1"/>
          </p:cNvSpPr>
          <p:nvPr/>
        </p:nvSpPr>
        <p:spPr bwMode="auto">
          <a:xfrm>
            <a:off x="4403794" y="520594"/>
            <a:ext cx="996315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eaLnBrk="1" hangingPunct="1"/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BAN MAI XANH</a:t>
            </a:r>
          </a:p>
          <a:p>
            <a:pPr eaLnBrk="1" hangingPunct="1"/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*******</a:t>
            </a:r>
          </a:p>
        </p:txBody>
      </p:sp>
      <p:pic>
        <p:nvPicPr>
          <p:cNvPr id="20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9636" y="1703314"/>
            <a:ext cx="1513508" cy="1535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4501520" y="3969680"/>
            <a:ext cx="9423285" cy="19389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60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KHÁM PHÁ</a:t>
            </a:r>
          </a:p>
          <a:p>
            <a:pPr algn="ctr" eaLnBrk="1" hangingPunct="1">
              <a:defRPr/>
            </a:pPr>
            <a:r>
              <a:rPr lang="en-US" sz="6000" b="1" dirty="0" err="1" smtClean="0">
                <a:ln w="0"/>
                <a:solidFill>
                  <a:srgbClr val="3333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6000" b="1" dirty="0" smtClean="0">
                <a:ln w="0"/>
                <a:solidFill>
                  <a:srgbClr val="3333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0"/>
                <a:solidFill>
                  <a:srgbClr val="3333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6000" b="1" dirty="0" smtClean="0">
                <a:ln w="0"/>
                <a:solidFill>
                  <a:srgbClr val="3333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0"/>
                <a:solidFill>
                  <a:srgbClr val="3333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6000" b="1" dirty="0" smtClean="0">
                <a:ln w="0"/>
                <a:solidFill>
                  <a:srgbClr val="3333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0"/>
                <a:solidFill>
                  <a:srgbClr val="3333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6000" b="1" dirty="0" smtClean="0">
              <a:ln w="0"/>
              <a:solidFill>
                <a:srgbClr val="3333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9"/>
          <p:cNvSpPr txBox="1">
            <a:spLocks noChangeArrowheads="1"/>
          </p:cNvSpPr>
          <p:nvPr/>
        </p:nvSpPr>
        <p:spPr bwMode="auto">
          <a:xfrm>
            <a:off x="6679931" y="6537045"/>
            <a:ext cx="57848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: MẪU GIÁO BÉ C2</a:t>
            </a:r>
          </a:p>
        </p:txBody>
      </p:sp>
      <p:sp>
        <p:nvSpPr>
          <p:cNvPr id="23" name="TextBox 10"/>
          <p:cNvSpPr txBox="1">
            <a:spLocks noChangeArrowheads="1"/>
          </p:cNvSpPr>
          <p:nvPr/>
        </p:nvSpPr>
        <p:spPr bwMode="auto">
          <a:xfrm>
            <a:off x="7498528" y="9645144"/>
            <a:ext cx="47249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2024- 2025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1215399" y="8080096"/>
            <a:ext cx="4777660" cy="2609285"/>
          </a:xfrm>
          <a:custGeom>
            <a:avLst/>
            <a:gdLst/>
            <a:ahLst/>
            <a:cxnLst/>
            <a:rect l="l" t="t" r="r" b="b"/>
            <a:pathLst>
              <a:path w="4777660" h="2609285">
                <a:moveTo>
                  <a:pt x="0" y="0"/>
                </a:moveTo>
                <a:lnTo>
                  <a:pt x="4777661" y="0"/>
                </a:lnTo>
                <a:lnTo>
                  <a:pt x="4777661" y="2609285"/>
                </a:lnTo>
                <a:lnTo>
                  <a:pt x="0" y="26092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9094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5233572" y="174306"/>
            <a:ext cx="2721454" cy="2927753"/>
            <a:chOff x="0" y="0"/>
            <a:chExt cx="3628606" cy="3903671"/>
          </a:xfrm>
        </p:grpSpPr>
        <p:sp>
          <p:nvSpPr>
            <p:cNvPr id="7" name="Freeform 7"/>
            <p:cNvSpPr/>
            <p:nvPr/>
          </p:nvSpPr>
          <p:spPr>
            <a:xfrm>
              <a:off x="1842359" y="1252255"/>
              <a:ext cx="1786247" cy="2651416"/>
            </a:xfrm>
            <a:custGeom>
              <a:avLst/>
              <a:gdLst/>
              <a:ahLst/>
              <a:cxnLst/>
              <a:rect l="l" t="t" r="r" b="b"/>
              <a:pathLst>
                <a:path w="1786247" h="2651416">
                  <a:moveTo>
                    <a:pt x="0" y="0"/>
                  </a:moveTo>
                  <a:lnTo>
                    <a:pt x="1786247" y="0"/>
                  </a:lnTo>
                  <a:lnTo>
                    <a:pt x="1786247" y="2651416"/>
                  </a:lnTo>
                  <a:lnTo>
                    <a:pt x="0" y="26514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-344133" flipH="1">
              <a:off x="103552" y="66831"/>
              <a:ext cx="1444889" cy="2144722"/>
            </a:xfrm>
            <a:custGeom>
              <a:avLst/>
              <a:gdLst/>
              <a:ahLst/>
              <a:cxnLst/>
              <a:rect l="l" t="t" r="r" b="b"/>
              <a:pathLst>
                <a:path w="1444889" h="2144722">
                  <a:moveTo>
                    <a:pt x="1444890" y="0"/>
                  </a:moveTo>
                  <a:lnTo>
                    <a:pt x="0" y="0"/>
                  </a:lnTo>
                  <a:lnTo>
                    <a:pt x="0" y="2144722"/>
                  </a:lnTo>
                  <a:lnTo>
                    <a:pt x="1444890" y="2144722"/>
                  </a:lnTo>
                  <a:lnTo>
                    <a:pt x="144489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 t="-203606" r="-550428" b="-153238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668338" y="350370"/>
            <a:ext cx="2491570" cy="2976373"/>
            <a:chOff x="0" y="0"/>
            <a:chExt cx="3322093" cy="3968497"/>
          </a:xfrm>
        </p:grpSpPr>
        <p:sp>
          <p:nvSpPr>
            <p:cNvPr id="10" name="Freeform 10"/>
            <p:cNvSpPr/>
            <p:nvPr/>
          </p:nvSpPr>
          <p:spPr>
            <a:xfrm>
              <a:off x="0" y="2343210"/>
              <a:ext cx="960966" cy="1625287"/>
            </a:xfrm>
            <a:custGeom>
              <a:avLst/>
              <a:gdLst/>
              <a:ahLst/>
              <a:cxnLst/>
              <a:rect l="l" t="t" r="r" b="b"/>
              <a:pathLst>
                <a:path w="960966" h="1625287">
                  <a:moveTo>
                    <a:pt x="0" y="0"/>
                  </a:moveTo>
                  <a:lnTo>
                    <a:pt x="960966" y="0"/>
                  </a:lnTo>
                  <a:lnTo>
                    <a:pt x="960966" y="1625287"/>
                  </a:lnTo>
                  <a:lnTo>
                    <a:pt x="0" y="16252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 l="-753958" b="-421015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233907" y="0"/>
              <a:ext cx="2088185" cy="2650409"/>
            </a:xfrm>
            <a:custGeom>
              <a:avLst/>
              <a:gdLst/>
              <a:ahLst/>
              <a:cxnLst/>
              <a:rect l="l" t="t" r="r" b="b"/>
              <a:pathLst>
                <a:path w="2088185" h="2650409">
                  <a:moveTo>
                    <a:pt x="0" y="0"/>
                  </a:moveTo>
                  <a:lnTo>
                    <a:pt x="2088186" y="0"/>
                  </a:lnTo>
                  <a:lnTo>
                    <a:pt x="2088186" y="2650409"/>
                  </a:lnTo>
                  <a:lnTo>
                    <a:pt x="0" y="2650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 t="-243497" r="-565133" b="-202852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 flipH="1">
            <a:off x="14564273" y="8080096"/>
            <a:ext cx="4777660" cy="2609285"/>
          </a:xfrm>
          <a:custGeom>
            <a:avLst/>
            <a:gdLst/>
            <a:ahLst/>
            <a:cxnLst/>
            <a:rect l="l" t="t" r="r" b="b"/>
            <a:pathLst>
              <a:path w="4777660" h="2609285">
                <a:moveTo>
                  <a:pt x="4777661" y="0"/>
                </a:moveTo>
                <a:lnTo>
                  <a:pt x="0" y="0"/>
                </a:lnTo>
                <a:lnTo>
                  <a:pt x="0" y="2609285"/>
                </a:lnTo>
                <a:lnTo>
                  <a:pt x="4777661" y="2609285"/>
                </a:lnTo>
                <a:lnTo>
                  <a:pt x="4777661" y="0"/>
                </a:lnTo>
                <a:close/>
              </a:path>
            </a:pathLst>
          </a:custGeom>
          <a:blipFill>
            <a:blip r:embed="rId2"/>
            <a:stretch>
              <a:fillRect b="-9094"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4488037" y="8155877"/>
            <a:ext cx="9150462" cy="1102423"/>
            <a:chOff x="0" y="0"/>
            <a:chExt cx="2195370" cy="26449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95370" cy="264492"/>
            </a:xfrm>
            <a:custGeom>
              <a:avLst/>
              <a:gdLst/>
              <a:ahLst/>
              <a:cxnLst/>
              <a:rect l="l" t="t" r="r" b="b"/>
              <a:pathLst>
                <a:path w="2195370" h="264492">
                  <a:moveTo>
                    <a:pt x="2195370" y="0"/>
                  </a:moveTo>
                  <a:lnTo>
                    <a:pt x="0" y="0"/>
                  </a:lnTo>
                  <a:lnTo>
                    <a:pt x="101600" y="132246"/>
                  </a:lnTo>
                  <a:lnTo>
                    <a:pt x="0" y="264492"/>
                  </a:lnTo>
                  <a:lnTo>
                    <a:pt x="2195370" y="264492"/>
                  </a:lnTo>
                  <a:lnTo>
                    <a:pt x="2093770" y="132246"/>
                  </a:lnTo>
                  <a:lnTo>
                    <a:pt x="2195370" y="0"/>
                  </a:lnTo>
                  <a:close/>
                </a:path>
              </a:pathLst>
            </a:custGeom>
            <a:solidFill>
              <a:srgbClr val="F7A122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88900" y="85725"/>
              <a:ext cx="2017570" cy="178767"/>
            </a:xfrm>
            <a:prstGeom prst="rect">
              <a:avLst/>
            </a:prstGeom>
          </p:spPr>
          <p:txBody>
            <a:bodyPr lIns="20451" tIns="20451" rIns="20451" bIns="20451" rtlCol="0" anchor="ctr"/>
            <a:lstStyle/>
            <a:p>
              <a:pPr algn="ctr">
                <a:lnSpc>
                  <a:spcPts val="459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2215377" y="1324338"/>
            <a:ext cx="13857246" cy="6441913"/>
          </a:xfrm>
          <a:custGeom>
            <a:avLst/>
            <a:gdLst/>
            <a:ahLst/>
            <a:cxnLst/>
            <a:rect l="l" t="t" r="r" b="b"/>
            <a:pathLst>
              <a:path w="13857246" h="6441913">
                <a:moveTo>
                  <a:pt x="0" y="0"/>
                </a:moveTo>
                <a:lnTo>
                  <a:pt x="13857246" y="0"/>
                </a:lnTo>
                <a:lnTo>
                  <a:pt x="13857246" y="6441913"/>
                </a:lnTo>
                <a:lnTo>
                  <a:pt x="0" y="644191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36945" b="-24387"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4488037" y="8201628"/>
            <a:ext cx="9150462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Nước biển có vị mặn</a:t>
            </a:r>
          </a:p>
        </p:txBody>
      </p:sp>
      <p:sp>
        <p:nvSpPr>
          <p:cNvPr id="18" name="Freeform 18"/>
          <p:cNvSpPr/>
          <p:nvPr/>
        </p:nvSpPr>
        <p:spPr>
          <a:xfrm>
            <a:off x="16336361" y="4545295"/>
            <a:ext cx="1845879" cy="2502119"/>
          </a:xfrm>
          <a:custGeom>
            <a:avLst/>
            <a:gdLst/>
            <a:ahLst/>
            <a:cxnLst/>
            <a:rect l="l" t="t" r="r" b="b"/>
            <a:pathLst>
              <a:path w="1845879" h="2502119">
                <a:moveTo>
                  <a:pt x="0" y="0"/>
                </a:moveTo>
                <a:lnTo>
                  <a:pt x="1845878" y="0"/>
                </a:lnTo>
                <a:lnTo>
                  <a:pt x="1845878" y="2502119"/>
                </a:lnTo>
                <a:lnTo>
                  <a:pt x="0" y="250211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1215399" y="8080096"/>
            <a:ext cx="4777660" cy="2609285"/>
          </a:xfrm>
          <a:custGeom>
            <a:avLst/>
            <a:gdLst/>
            <a:ahLst/>
            <a:cxnLst/>
            <a:rect l="l" t="t" r="r" b="b"/>
            <a:pathLst>
              <a:path w="4777660" h="2609285">
                <a:moveTo>
                  <a:pt x="0" y="0"/>
                </a:moveTo>
                <a:lnTo>
                  <a:pt x="4777661" y="0"/>
                </a:lnTo>
                <a:lnTo>
                  <a:pt x="4777661" y="2609285"/>
                </a:lnTo>
                <a:lnTo>
                  <a:pt x="0" y="26092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9094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5233572" y="174306"/>
            <a:ext cx="2721454" cy="2927753"/>
            <a:chOff x="0" y="0"/>
            <a:chExt cx="3628606" cy="3903671"/>
          </a:xfrm>
        </p:grpSpPr>
        <p:sp>
          <p:nvSpPr>
            <p:cNvPr id="7" name="Freeform 7"/>
            <p:cNvSpPr/>
            <p:nvPr/>
          </p:nvSpPr>
          <p:spPr>
            <a:xfrm>
              <a:off x="1842359" y="1252255"/>
              <a:ext cx="1786247" cy="2651416"/>
            </a:xfrm>
            <a:custGeom>
              <a:avLst/>
              <a:gdLst/>
              <a:ahLst/>
              <a:cxnLst/>
              <a:rect l="l" t="t" r="r" b="b"/>
              <a:pathLst>
                <a:path w="1786247" h="2651416">
                  <a:moveTo>
                    <a:pt x="0" y="0"/>
                  </a:moveTo>
                  <a:lnTo>
                    <a:pt x="1786247" y="0"/>
                  </a:lnTo>
                  <a:lnTo>
                    <a:pt x="1786247" y="2651416"/>
                  </a:lnTo>
                  <a:lnTo>
                    <a:pt x="0" y="26514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-344133" flipH="1">
              <a:off x="103552" y="66831"/>
              <a:ext cx="1444889" cy="2144722"/>
            </a:xfrm>
            <a:custGeom>
              <a:avLst/>
              <a:gdLst/>
              <a:ahLst/>
              <a:cxnLst/>
              <a:rect l="l" t="t" r="r" b="b"/>
              <a:pathLst>
                <a:path w="1444889" h="2144722">
                  <a:moveTo>
                    <a:pt x="1444890" y="0"/>
                  </a:moveTo>
                  <a:lnTo>
                    <a:pt x="0" y="0"/>
                  </a:lnTo>
                  <a:lnTo>
                    <a:pt x="0" y="2144722"/>
                  </a:lnTo>
                  <a:lnTo>
                    <a:pt x="1444890" y="2144722"/>
                  </a:lnTo>
                  <a:lnTo>
                    <a:pt x="144489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 t="-203606" r="-550428" b="-153238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668338" y="350370"/>
            <a:ext cx="2491570" cy="2976373"/>
            <a:chOff x="0" y="0"/>
            <a:chExt cx="3322093" cy="3968497"/>
          </a:xfrm>
        </p:grpSpPr>
        <p:sp>
          <p:nvSpPr>
            <p:cNvPr id="10" name="Freeform 10"/>
            <p:cNvSpPr/>
            <p:nvPr/>
          </p:nvSpPr>
          <p:spPr>
            <a:xfrm>
              <a:off x="0" y="2343210"/>
              <a:ext cx="960966" cy="1625287"/>
            </a:xfrm>
            <a:custGeom>
              <a:avLst/>
              <a:gdLst/>
              <a:ahLst/>
              <a:cxnLst/>
              <a:rect l="l" t="t" r="r" b="b"/>
              <a:pathLst>
                <a:path w="960966" h="1625287">
                  <a:moveTo>
                    <a:pt x="0" y="0"/>
                  </a:moveTo>
                  <a:lnTo>
                    <a:pt x="960966" y="0"/>
                  </a:lnTo>
                  <a:lnTo>
                    <a:pt x="960966" y="1625287"/>
                  </a:lnTo>
                  <a:lnTo>
                    <a:pt x="0" y="16252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 l="-753958" b="-421015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233907" y="0"/>
              <a:ext cx="2088185" cy="2650409"/>
            </a:xfrm>
            <a:custGeom>
              <a:avLst/>
              <a:gdLst/>
              <a:ahLst/>
              <a:cxnLst/>
              <a:rect l="l" t="t" r="r" b="b"/>
              <a:pathLst>
                <a:path w="2088185" h="2650409">
                  <a:moveTo>
                    <a:pt x="0" y="0"/>
                  </a:moveTo>
                  <a:lnTo>
                    <a:pt x="2088186" y="0"/>
                  </a:lnTo>
                  <a:lnTo>
                    <a:pt x="2088186" y="2650409"/>
                  </a:lnTo>
                  <a:lnTo>
                    <a:pt x="0" y="2650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 t="-243497" r="-565133" b="-202852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 flipH="1">
            <a:off x="14564273" y="8080096"/>
            <a:ext cx="4777660" cy="2609285"/>
          </a:xfrm>
          <a:custGeom>
            <a:avLst/>
            <a:gdLst/>
            <a:ahLst/>
            <a:cxnLst/>
            <a:rect l="l" t="t" r="r" b="b"/>
            <a:pathLst>
              <a:path w="4777660" h="2609285">
                <a:moveTo>
                  <a:pt x="4777661" y="0"/>
                </a:moveTo>
                <a:lnTo>
                  <a:pt x="0" y="0"/>
                </a:lnTo>
                <a:lnTo>
                  <a:pt x="0" y="2609285"/>
                </a:lnTo>
                <a:lnTo>
                  <a:pt x="4777661" y="2609285"/>
                </a:lnTo>
                <a:lnTo>
                  <a:pt x="4777661" y="0"/>
                </a:lnTo>
                <a:close/>
              </a:path>
            </a:pathLst>
          </a:custGeom>
          <a:blipFill>
            <a:blip r:embed="rId2"/>
            <a:stretch>
              <a:fillRect b="-9094"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4568769" y="1028700"/>
            <a:ext cx="9150462" cy="1102423"/>
            <a:chOff x="0" y="0"/>
            <a:chExt cx="2195370" cy="26449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95370" cy="264492"/>
            </a:xfrm>
            <a:custGeom>
              <a:avLst/>
              <a:gdLst/>
              <a:ahLst/>
              <a:cxnLst/>
              <a:rect l="l" t="t" r="r" b="b"/>
              <a:pathLst>
                <a:path w="2195370" h="264492">
                  <a:moveTo>
                    <a:pt x="2195370" y="0"/>
                  </a:moveTo>
                  <a:lnTo>
                    <a:pt x="0" y="0"/>
                  </a:lnTo>
                  <a:lnTo>
                    <a:pt x="101600" y="132246"/>
                  </a:lnTo>
                  <a:lnTo>
                    <a:pt x="0" y="264492"/>
                  </a:lnTo>
                  <a:lnTo>
                    <a:pt x="2195370" y="264492"/>
                  </a:lnTo>
                  <a:lnTo>
                    <a:pt x="2093770" y="132246"/>
                  </a:lnTo>
                  <a:lnTo>
                    <a:pt x="2195370" y="0"/>
                  </a:lnTo>
                  <a:close/>
                </a:path>
              </a:pathLst>
            </a:custGeom>
            <a:solidFill>
              <a:srgbClr val="F7A122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88900" y="85725"/>
              <a:ext cx="2017570" cy="178767"/>
            </a:xfrm>
            <a:prstGeom prst="rect">
              <a:avLst/>
            </a:prstGeom>
          </p:spPr>
          <p:txBody>
            <a:bodyPr lIns="20451" tIns="20451" rIns="20451" bIns="20451" rtlCol="0" anchor="ctr"/>
            <a:lstStyle/>
            <a:p>
              <a:pPr algn="ctr">
                <a:lnSpc>
                  <a:spcPts val="4599"/>
                </a:lnSpc>
              </a:pPr>
              <a:r>
                <a:rPr lang="en-US" sz="4599">
                  <a:solidFill>
                    <a:srgbClr val="FFFFFF"/>
                  </a:solidFill>
                  <a:latin typeface="Balsamiq Sans"/>
                </a:rPr>
                <a:t>Cách để bảo vệ nguồn nước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1173431" y="2536428"/>
            <a:ext cx="5468834" cy="4032956"/>
          </a:xfrm>
          <a:custGeom>
            <a:avLst/>
            <a:gdLst/>
            <a:ahLst/>
            <a:cxnLst/>
            <a:rect l="l" t="t" r="r" b="b"/>
            <a:pathLst>
              <a:path w="5468834" h="4032956">
                <a:moveTo>
                  <a:pt x="0" y="0"/>
                </a:moveTo>
                <a:lnTo>
                  <a:pt x="5468834" y="0"/>
                </a:lnTo>
                <a:lnTo>
                  <a:pt x="5468834" y="4032956"/>
                </a:lnTo>
                <a:lnTo>
                  <a:pt x="0" y="403295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6423" b="-6423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563438" y="2536428"/>
            <a:ext cx="6030861" cy="3696056"/>
          </a:xfrm>
          <a:custGeom>
            <a:avLst/>
            <a:gdLst/>
            <a:ahLst/>
            <a:cxnLst/>
            <a:rect l="l" t="t" r="r" b="b"/>
            <a:pathLst>
              <a:path w="6030861" h="3696056">
                <a:moveTo>
                  <a:pt x="0" y="0"/>
                </a:moveTo>
                <a:lnTo>
                  <a:pt x="6030861" y="0"/>
                </a:lnTo>
                <a:lnTo>
                  <a:pt x="6030861" y="3696056"/>
                </a:lnTo>
                <a:lnTo>
                  <a:pt x="0" y="369605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2115751" y="6978959"/>
            <a:ext cx="6116469" cy="3433961"/>
          </a:xfrm>
          <a:custGeom>
            <a:avLst/>
            <a:gdLst/>
            <a:ahLst/>
            <a:cxnLst/>
            <a:rect l="l" t="t" r="r" b="b"/>
            <a:pathLst>
              <a:path w="6116469" h="3433961">
                <a:moveTo>
                  <a:pt x="0" y="0"/>
                </a:moveTo>
                <a:lnTo>
                  <a:pt x="6116469" y="0"/>
                </a:lnTo>
                <a:lnTo>
                  <a:pt x="6116469" y="3433961"/>
                </a:lnTo>
                <a:lnTo>
                  <a:pt x="0" y="343396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9144000" y="6917833"/>
            <a:ext cx="5046512" cy="3556214"/>
          </a:xfrm>
          <a:custGeom>
            <a:avLst/>
            <a:gdLst/>
            <a:ahLst/>
            <a:cxnLst/>
            <a:rect l="l" t="t" r="r" b="b"/>
            <a:pathLst>
              <a:path w="5046512" h="3556214">
                <a:moveTo>
                  <a:pt x="0" y="0"/>
                </a:moveTo>
                <a:lnTo>
                  <a:pt x="5046512" y="0"/>
                </a:lnTo>
                <a:lnTo>
                  <a:pt x="5046512" y="3556213"/>
                </a:lnTo>
                <a:lnTo>
                  <a:pt x="0" y="355621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5266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195213" y="7618747"/>
            <a:ext cx="3237255" cy="4388153"/>
          </a:xfrm>
          <a:custGeom>
            <a:avLst/>
            <a:gdLst/>
            <a:ahLst/>
            <a:cxnLst/>
            <a:rect l="l" t="t" r="r" b="b"/>
            <a:pathLst>
              <a:path w="3237255" h="4388153">
                <a:moveTo>
                  <a:pt x="3237255" y="0"/>
                </a:moveTo>
                <a:lnTo>
                  <a:pt x="0" y="0"/>
                </a:lnTo>
                <a:lnTo>
                  <a:pt x="0" y="4388153"/>
                </a:lnTo>
                <a:lnTo>
                  <a:pt x="3237255" y="4388153"/>
                </a:lnTo>
                <a:lnTo>
                  <a:pt x="323725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0" y="410488"/>
            <a:ext cx="1753311" cy="1976909"/>
            <a:chOff x="0" y="0"/>
            <a:chExt cx="2337748" cy="2635879"/>
          </a:xfrm>
        </p:grpSpPr>
        <p:sp>
          <p:nvSpPr>
            <p:cNvPr id="7" name="Freeform 7"/>
            <p:cNvSpPr/>
            <p:nvPr/>
          </p:nvSpPr>
          <p:spPr>
            <a:xfrm>
              <a:off x="1181520" y="954644"/>
              <a:ext cx="1156228" cy="1241577"/>
            </a:xfrm>
            <a:custGeom>
              <a:avLst/>
              <a:gdLst/>
              <a:ahLst/>
              <a:cxnLst/>
              <a:rect l="l" t="t" r="r" b="b"/>
              <a:pathLst>
                <a:path w="1156228" h="1241577">
                  <a:moveTo>
                    <a:pt x="0" y="0"/>
                  </a:moveTo>
                  <a:lnTo>
                    <a:pt x="1156228" y="0"/>
                  </a:lnTo>
                  <a:lnTo>
                    <a:pt x="1156228" y="1241577"/>
                  </a:lnTo>
                  <a:lnTo>
                    <a:pt x="0" y="12415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 l="-246415" t="-129667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662440" y="0"/>
              <a:ext cx="662440" cy="1021373"/>
            </a:xfrm>
            <a:custGeom>
              <a:avLst/>
              <a:gdLst/>
              <a:ahLst/>
              <a:cxnLst/>
              <a:rect l="l" t="t" r="r" b="b"/>
              <a:pathLst>
                <a:path w="662440" h="1021373">
                  <a:moveTo>
                    <a:pt x="0" y="0"/>
                  </a:moveTo>
                  <a:lnTo>
                    <a:pt x="662440" y="0"/>
                  </a:lnTo>
                  <a:lnTo>
                    <a:pt x="662440" y="1021373"/>
                  </a:lnTo>
                  <a:lnTo>
                    <a:pt x="0" y="10213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 l="-921663" b="-583763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1614506"/>
              <a:ext cx="662440" cy="1021373"/>
            </a:xfrm>
            <a:custGeom>
              <a:avLst/>
              <a:gdLst/>
              <a:ahLst/>
              <a:cxnLst/>
              <a:rect l="l" t="t" r="r" b="b"/>
              <a:pathLst>
                <a:path w="662440" h="1021373">
                  <a:moveTo>
                    <a:pt x="0" y="0"/>
                  </a:moveTo>
                  <a:lnTo>
                    <a:pt x="662440" y="0"/>
                  </a:lnTo>
                  <a:lnTo>
                    <a:pt x="662440" y="1021373"/>
                  </a:lnTo>
                  <a:lnTo>
                    <a:pt x="0" y="10213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 l="-921663" b="-583763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15694618" y="1028700"/>
            <a:ext cx="1712499" cy="1940412"/>
            <a:chOff x="0" y="0"/>
            <a:chExt cx="2283332" cy="2587216"/>
          </a:xfrm>
        </p:grpSpPr>
        <p:sp>
          <p:nvSpPr>
            <p:cNvPr id="11" name="Freeform 11"/>
            <p:cNvSpPr/>
            <p:nvPr/>
          </p:nvSpPr>
          <p:spPr>
            <a:xfrm rot="2122094">
              <a:off x="200744" y="1139198"/>
              <a:ext cx="918728" cy="986545"/>
            </a:xfrm>
            <a:custGeom>
              <a:avLst/>
              <a:gdLst/>
              <a:ahLst/>
              <a:cxnLst/>
              <a:rect l="l" t="t" r="r" b="b"/>
              <a:pathLst>
                <a:path w="918728" h="986545">
                  <a:moveTo>
                    <a:pt x="0" y="0"/>
                  </a:moveTo>
                  <a:lnTo>
                    <a:pt x="918728" y="0"/>
                  </a:lnTo>
                  <a:lnTo>
                    <a:pt x="918728" y="986545"/>
                  </a:lnTo>
                  <a:lnTo>
                    <a:pt x="0" y="986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 l="-246415" t="-129667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671607" y="1644037"/>
              <a:ext cx="611725" cy="943179"/>
            </a:xfrm>
            <a:custGeom>
              <a:avLst/>
              <a:gdLst/>
              <a:ahLst/>
              <a:cxnLst/>
              <a:rect l="l" t="t" r="r" b="b"/>
              <a:pathLst>
                <a:path w="611725" h="943179">
                  <a:moveTo>
                    <a:pt x="0" y="0"/>
                  </a:moveTo>
                  <a:lnTo>
                    <a:pt x="611725" y="0"/>
                  </a:lnTo>
                  <a:lnTo>
                    <a:pt x="611725" y="943179"/>
                  </a:lnTo>
                  <a:lnTo>
                    <a:pt x="0" y="943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 l="-921663" b="-583763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1011542" y="0"/>
              <a:ext cx="965928" cy="1230236"/>
            </a:xfrm>
            <a:custGeom>
              <a:avLst/>
              <a:gdLst/>
              <a:ahLst/>
              <a:cxnLst/>
              <a:rect l="l" t="t" r="r" b="b"/>
              <a:pathLst>
                <a:path w="965928" h="1230236">
                  <a:moveTo>
                    <a:pt x="0" y="0"/>
                  </a:moveTo>
                  <a:lnTo>
                    <a:pt x="965928" y="0"/>
                  </a:lnTo>
                  <a:lnTo>
                    <a:pt x="965928" y="1230236"/>
                  </a:lnTo>
                  <a:lnTo>
                    <a:pt x="0" y="12302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 t="-248358" r="-580760" b="-208899"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>
            <a:off x="14932240" y="7618747"/>
            <a:ext cx="3237255" cy="4388153"/>
          </a:xfrm>
          <a:custGeom>
            <a:avLst/>
            <a:gdLst/>
            <a:ahLst/>
            <a:cxnLst/>
            <a:rect l="l" t="t" r="r" b="b"/>
            <a:pathLst>
              <a:path w="3237255" h="4388153">
                <a:moveTo>
                  <a:pt x="0" y="0"/>
                </a:moveTo>
                <a:lnTo>
                  <a:pt x="3237255" y="0"/>
                </a:lnTo>
                <a:lnTo>
                  <a:pt x="3237255" y="4388153"/>
                </a:lnTo>
                <a:lnTo>
                  <a:pt x="0" y="43881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6799655" y="764818"/>
            <a:ext cx="4982951" cy="1746773"/>
            <a:chOff x="0" y="-95250"/>
            <a:chExt cx="1312382" cy="460055"/>
          </a:xfrm>
        </p:grpSpPr>
        <p:sp>
          <p:nvSpPr>
            <p:cNvPr id="16" name="Freeform 16"/>
            <p:cNvSpPr/>
            <p:nvPr/>
          </p:nvSpPr>
          <p:spPr>
            <a:xfrm>
              <a:off x="8939" y="-47625"/>
              <a:ext cx="1303443" cy="364805"/>
            </a:xfrm>
            <a:custGeom>
              <a:avLst/>
              <a:gdLst/>
              <a:ahLst/>
              <a:cxnLst/>
              <a:rect l="l" t="t" r="r" b="b"/>
              <a:pathLst>
                <a:path w="1303443" h="364805">
                  <a:moveTo>
                    <a:pt x="1100243" y="0"/>
                  </a:moveTo>
                  <a:cubicBezTo>
                    <a:pt x="1212467" y="0"/>
                    <a:pt x="1303443" y="81664"/>
                    <a:pt x="1303443" y="182403"/>
                  </a:cubicBezTo>
                  <a:cubicBezTo>
                    <a:pt x="1303443" y="283141"/>
                    <a:pt x="1212467" y="364805"/>
                    <a:pt x="1100243" y="364805"/>
                  </a:cubicBezTo>
                  <a:lnTo>
                    <a:pt x="203200" y="364805"/>
                  </a:lnTo>
                  <a:cubicBezTo>
                    <a:pt x="90976" y="364805"/>
                    <a:pt x="0" y="283141"/>
                    <a:pt x="0" y="182403"/>
                  </a:cubicBezTo>
                  <a:cubicBezTo>
                    <a:pt x="0" y="81664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CAA47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95250"/>
              <a:ext cx="1303443" cy="4600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699"/>
                </a:lnSpc>
              </a:pPr>
              <a:r>
                <a:rPr lang="en-US" sz="5499" dirty="0">
                  <a:solidFill>
                    <a:srgbClr val="FFFFFF"/>
                  </a:solidFill>
                  <a:latin typeface="Francois One"/>
                </a:rPr>
                <a:t>SO SÁNH </a:t>
              </a:r>
            </a:p>
          </p:txBody>
        </p:sp>
      </p:grpSp>
      <p:sp>
        <p:nvSpPr>
          <p:cNvPr id="18" name="Freeform 18"/>
          <p:cNvSpPr/>
          <p:nvPr/>
        </p:nvSpPr>
        <p:spPr>
          <a:xfrm>
            <a:off x="1618412" y="5743114"/>
            <a:ext cx="5105490" cy="4543886"/>
          </a:xfrm>
          <a:custGeom>
            <a:avLst/>
            <a:gdLst/>
            <a:ahLst/>
            <a:cxnLst/>
            <a:rect l="l" t="t" r="r" b="b"/>
            <a:pathLst>
              <a:path w="5105490" h="4543886">
                <a:moveTo>
                  <a:pt x="0" y="0"/>
                </a:moveTo>
                <a:lnTo>
                  <a:pt x="5105490" y="0"/>
                </a:lnTo>
                <a:lnTo>
                  <a:pt x="5105490" y="4543886"/>
                </a:lnTo>
                <a:lnTo>
                  <a:pt x="0" y="45438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0409375" y="5957657"/>
            <a:ext cx="6141493" cy="4114800"/>
          </a:xfrm>
          <a:custGeom>
            <a:avLst/>
            <a:gdLst/>
            <a:ahLst/>
            <a:cxnLst/>
            <a:rect l="l" t="t" r="r" b="b"/>
            <a:pathLst>
              <a:path w="6141493" h="4114800">
                <a:moveTo>
                  <a:pt x="0" y="0"/>
                </a:moveTo>
                <a:lnTo>
                  <a:pt x="6141492" y="0"/>
                </a:lnTo>
                <a:lnTo>
                  <a:pt x="61414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634625" y="2461894"/>
            <a:ext cx="17279072" cy="3177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76"/>
              </a:lnSpc>
            </a:pPr>
            <a:r>
              <a:rPr lang="en-US" sz="3554">
                <a:solidFill>
                  <a:srgbClr val="000000"/>
                </a:solidFill>
                <a:latin typeface="DejaVu Serif Bold"/>
              </a:rPr>
              <a:t>*Giống nhau: </a:t>
            </a:r>
          </a:p>
          <a:p>
            <a:pPr>
              <a:lnSpc>
                <a:spcPts val="4976"/>
              </a:lnSpc>
            </a:pPr>
            <a:r>
              <a:rPr lang="en-US" sz="3554">
                <a:solidFill>
                  <a:srgbClr val="000000"/>
                </a:solidFill>
                <a:latin typeface="DejaVu Serif Bold"/>
              </a:rPr>
              <a:t>     Đều là nước dùng sinh hoạt </a:t>
            </a:r>
          </a:p>
          <a:p>
            <a:pPr algn="l">
              <a:lnSpc>
                <a:spcPts val="4976"/>
              </a:lnSpc>
            </a:pPr>
            <a:r>
              <a:rPr lang="en-US" sz="3554">
                <a:solidFill>
                  <a:srgbClr val="000000"/>
                </a:solidFill>
                <a:latin typeface="DejaVu Serif Bold"/>
              </a:rPr>
              <a:t>*Khác nhau:</a:t>
            </a:r>
          </a:p>
          <a:p>
            <a:pPr>
              <a:lnSpc>
                <a:spcPts val="4976"/>
              </a:lnSpc>
            </a:pPr>
            <a:r>
              <a:rPr lang="en-US" sz="3554">
                <a:solidFill>
                  <a:srgbClr val="000000"/>
                </a:solidFill>
                <a:latin typeface="DejaVu Serif Bold"/>
              </a:rPr>
              <a:t>   Nước giếng là nước lấy dùng luôn không qua lọc nên không sạch </a:t>
            </a:r>
          </a:p>
          <a:p>
            <a:pPr>
              <a:lnSpc>
                <a:spcPts val="4976"/>
              </a:lnSpc>
            </a:pPr>
            <a:r>
              <a:rPr lang="en-US" sz="3554">
                <a:solidFill>
                  <a:srgbClr val="000000"/>
                </a:solidFill>
                <a:latin typeface="DejaVu Serif Bold"/>
              </a:rPr>
              <a:t>   Nước máy qua hệ thống xử lý nên sạch sẽ dùng để sinh hoạt 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4536938" y="1166850"/>
            <a:ext cx="4185916" cy="4323215"/>
            <a:chOff x="0" y="0"/>
            <a:chExt cx="6350000" cy="6558280"/>
          </a:xfrm>
        </p:grpSpPr>
        <p:sp>
          <p:nvSpPr>
            <p:cNvPr id="6" name="Freeform 6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2"/>
              <a:stretch>
                <a:fillRect l="-41956" r="-41956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E19527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15793301" y="6628021"/>
            <a:ext cx="4451621" cy="6034246"/>
          </a:xfrm>
          <a:custGeom>
            <a:avLst/>
            <a:gdLst/>
            <a:ahLst/>
            <a:cxnLst/>
            <a:rect l="l" t="t" r="r" b="b"/>
            <a:pathLst>
              <a:path w="4451621" h="6034246">
                <a:moveTo>
                  <a:pt x="0" y="0"/>
                </a:moveTo>
                <a:lnTo>
                  <a:pt x="4451620" y="0"/>
                </a:lnTo>
                <a:lnTo>
                  <a:pt x="4451620" y="6034246"/>
                </a:lnTo>
                <a:lnTo>
                  <a:pt x="0" y="60342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-1746447" y="6628021"/>
            <a:ext cx="4451621" cy="6034246"/>
          </a:xfrm>
          <a:custGeom>
            <a:avLst/>
            <a:gdLst/>
            <a:ahLst/>
            <a:cxnLst/>
            <a:rect l="l" t="t" r="r" b="b"/>
            <a:pathLst>
              <a:path w="4451621" h="6034246">
                <a:moveTo>
                  <a:pt x="4451621" y="0"/>
                </a:moveTo>
                <a:lnTo>
                  <a:pt x="0" y="0"/>
                </a:lnTo>
                <a:lnTo>
                  <a:pt x="0" y="6034246"/>
                </a:lnTo>
                <a:lnTo>
                  <a:pt x="4451621" y="6034246"/>
                </a:lnTo>
                <a:lnTo>
                  <a:pt x="445162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5811384" y="3311"/>
            <a:ext cx="2476616" cy="2620009"/>
            <a:chOff x="0" y="0"/>
            <a:chExt cx="3302155" cy="3493346"/>
          </a:xfrm>
        </p:grpSpPr>
        <p:sp>
          <p:nvSpPr>
            <p:cNvPr id="11" name="Freeform 11"/>
            <p:cNvSpPr/>
            <p:nvPr/>
          </p:nvSpPr>
          <p:spPr>
            <a:xfrm>
              <a:off x="1776821" y="787883"/>
              <a:ext cx="1525334" cy="2264131"/>
            </a:xfrm>
            <a:custGeom>
              <a:avLst/>
              <a:gdLst/>
              <a:ahLst/>
              <a:cxnLst/>
              <a:rect l="l" t="t" r="r" b="b"/>
              <a:pathLst>
                <a:path w="1525334" h="2264131">
                  <a:moveTo>
                    <a:pt x="0" y="0"/>
                  </a:moveTo>
                  <a:lnTo>
                    <a:pt x="1525334" y="0"/>
                  </a:lnTo>
                  <a:lnTo>
                    <a:pt x="1525334" y="2264131"/>
                  </a:lnTo>
                  <a:lnTo>
                    <a:pt x="0" y="22641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rot="-344133" flipH="1">
              <a:off x="88427" y="57069"/>
              <a:ext cx="1233838" cy="1831448"/>
            </a:xfrm>
            <a:custGeom>
              <a:avLst/>
              <a:gdLst/>
              <a:ahLst/>
              <a:cxnLst/>
              <a:rect l="l" t="t" r="r" b="b"/>
              <a:pathLst>
                <a:path w="1233838" h="1831448">
                  <a:moveTo>
                    <a:pt x="1233838" y="0"/>
                  </a:moveTo>
                  <a:lnTo>
                    <a:pt x="0" y="0"/>
                  </a:lnTo>
                  <a:lnTo>
                    <a:pt x="0" y="1831448"/>
                  </a:lnTo>
                  <a:lnTo>
                    <a:pt x="1233838" y="1831448"/>
                  </a:lnTo>
                  <a:lnTo>
                    <a:pt x="1233838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 rot="3285548">
              <a:off x="478006" y="2063882"/>
              <a:ext cx="820601" cy="1387886"/>
            </a:xfrm>
            <a:custGeom>
              <a:avLst/>
              <a:gdLst/>
              <a:ahLst/>
              <a:cxnLst/>
              <a:rect l="l" t="t" r="r" b="b"/>
              <a:pathLst>
                <a:path w="820601" h="1387886">
                  <a:moveTo>
                    <a:pt x="0" y="0"/>
                  </a:moveTo>
                  <a:lnTo>
                    <a:pt x="820600" y="0"/>
                  </a:lnTo>
                  <a:lnTo>
                    <a:pt x="820600" y="1387885"/>
                  </a:lnTo>
                  <a:lnTo>
                    <a:pt x="0" y="1387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 l="-753958" b="-421015"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0" y="3311"/>
            <a:ext cx="2940185" cy="2050779"/>
            <a:chOff x="0" y="0"/>
            <a:chExt cx="3920247" cy="2734372"/>
          </a:xfrm>
        </p:grpSpPr>
        <p:sp>
          <p:nvSpPr>
            <p:cNvPr id="15" name="Freeform 15"/>
            <p:cNvSpPr/>
            <p:nvPr/>
          </p:nvSpPr>
          <p:spPr>
            <a:xfrm rot="5489537">
              <a:off x="2019579" y="-112485"/>
              <a:ext cx="1514543" cy="2248113"/>
            </a:xfrm>
            <a:custGeom>
              <a:avLst/>
              <a:gdLst/>
              <a:ahLst/>
              <a:cxnLst/>
              <a:rect l="l" t="t" r="r" b="b"/>
              <a:pathLst>
                <a:path w="1514543" h="2248113">
                  <a:moveTo>
                    <a:pt x="0" y="0"/>
                  </a:moveTo>
                  <a:lnTo>
                    <a:pt x="1514544" y="0"/>
                  </a:lnTo>
                  <a:lnTo>
                    <a:pt x="1514544" y="2248113"/>
                  </a:lnTo>
                  <a:lnTo>
                    <a:pt x="0" y="2248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 rot="5145403" flipH="1">
              <a:off x="339523" y="1146973"/>
              <a:ext cx="1225110" cy="1818492"/>
            </a:xfrm>
            <a:custGeom>
              <a:avLst/>
              <a:gdLst/>
              <a:ahLst/>
              <a:cxnLst/>
              <a:rect l="l" t="t" r="r" b="b"/>
              <a:pathLst>
                <a:path w="1225110" h="1818492">
                  <a:moveTo>
                    <a:pt x="1225109" y="0"/>
                  </a:moveTo>
                  <a:lnTo>
                    <a:pt x="0" y="0"/>
                  </a:lnTo>
                  <a:lnTo>
                    <a:pt x="0" y="1818492"/>
                  </a:lnTo>
                  <a:lnTo>
                    <a:pt x="1225109" y="1818492"/>
                  </a:lnTo>
                  <a:lnTo>
                    <a:pt x="1225109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621037" y="0"/>
              <a:ext cx="814795" cy="1378067"/>
            </a:xfrm>
            <a:custGeom>
              <a:avLst/>
              <a:gdLst/>
              <a:ahLst/>
              <a:cxnLst/>
              <a:rect l="l" t="t" r="r" b="b"/>
              <a:pathLst>
                <a:path w="814795" h="1378067">
                  <a:moveTo>
                    <a:pt x="0" y="0"/>
                  </a:moveTo>
                  <a:lnTo>
                    <a:pt x="814795" y="0"/>
                  </a:lnTo>
                  <a:lnTo>
                    <a:pt x="814795" y="1378067"/>
                  </a:lnTo>
                  <a:lnTo>
                    <a:pt x="0" y="1378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 l="-753958" b="-421015"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14417269" y="2881160"/>
            <a:ext cx="3286598" cy="922269"/>
            <a:chOff x="0" y="0"/>
            <a:chExt cx="1054191" cy="29582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054191" cy="295822"/>
            </a:xfrm>
            <a:custGeom>
              <a:avLst/>
              <a:gdLst/>
              <a:ahLst/>
              <a:cxnLst/>
              <a:rect l="l" t="t" r="r" b="b"/>
              <a:pathLst>
                <a:path w="1054191" h="295822">
                  <a:moveTo>
                    <a:pt x="147911" y="0"/>
                  </a:moveTo>
                  <a:lnTo>
                    <a:pt x="906280" y="0"/>
                  </a:lnTo>
                  <a:cubicBezTo>
                    <a:pt x="987969" y="0"/>
                    <a:pt x="1054191" y="66222"/>
                    <a:pt x="1054191" y="147911"/>
                  </a:cubicBezTo>
                  <a:lnTo>
                    <a:pt x="1054191" y="147911"/>
                  </a:lnTo>
                  <a:cubicBezTo>
                    <a:pt x="1054191" y="187139"/>
                    <a:pt x="1038607" y="224761"/>
                    <a:pt x="1010869" y="252500"/>
                  </a:cubicBezTo>
                  <a:cubicBezTo>
                    <a:pt x="983130" y="280238"/>
                    <a:pt x="945508" y="295822"/>
                    <a:pt x="906280" y="295822"/>
                  </a:cubicBezTo>
                  <a:lnTo>
                    <a:pt x="147911" y="295822"/>
                  </a:lnTo>
                  <a:cubicBezTo>
                    <a:pt x="108683" y="295822"/>
                    <a:pt x="71061" y="280238"/>
                    <a:pt x="43322" y="252500"/>
                  </a:cubicBezTo>
                  <a:cubicBezTo>
                    <a:pt x="15583" y="224761"/>
                    <a:pt x="0" y="187139"/>
                    <a:pt x="0" y="147911"/>
                  </a:cubicBezTo>
                  <a:lnTo>
                    <a:pt x="0" y="147911"/>
                  </a:lnTo>
                  <a:cubicBezTo>
                    <a:pt x="0" y="108683"/>
                    <a:pt x="15583" y="71061"/>
                    <a:pt x="43322" y="43322"/>
                  </a:cubicBezTo>
                  <a:cubicBezTo>
                    <a:pt x="71061" y="15583"/>
                    <a:pt x="108683" y="0"/>
                    <a:pt x="147911" y="0"/>
                  </a:cubicBezTo>
                  <a:close/>
                </a:path>
              </a:pathLst>
            </a:custGeom>
            <a:solidFill>
              <a:srgbClr val="A8B548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57150"/>
              <a:ext cx="1054191" cy="238672"/>
            </a:xfrm>
            <a:prstGeom prst="rect">
              <a:avLst/>
            </a:prstGeom>
          </p:spPr>
          <p:txBody>
            <a:bodyPr lIns="20451" tIns="20451" rIns="20451" bIns="20451" rtlCol="0" anchor="ctr"/>
            <a:lstStyle/>
            <a:p>
              <a:pPr algn="ctr">
                <a:lnSpc>
                  <a:spcPts val="3199"/>
                </a:lnSpc>
              </a:pPr>
              <a:r>
                <a:rPr lang="en-US" sz="3199">
                  <a:solidFill>
                    <a:srgbClr val="FFFFFF"/>
                  </a:solidFill>
                  <a:latin typeface="Balsamiq Sans Bold"/>
                </a:rPr>
                <a:t>Nước sông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028700" y="2853486"/>
            <a:ext cx="3268634" cy="949943"/>
            <a:chOff x="0" y="0"/>
            <a:chExt cx="1048429" cy="304698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048429" cy="304699"/>
            </a:xfrm>
            <a:custGeom>
              <a:avLst/>
              <a:gdLst/>
              <a:ahLst/>
              <a:cxnLst/>
              <a:rect l="l" t="t" r="r" b="b"/>
              <a:pathLst>
                <a:path w="1048429" h="304699">
                  <a:moveTo>
                    <a:pt x="152349" y="0"/>
                  </a:moveTo>
                  <a:lnTo>
                    <a:pt x="896080" y="0"/>
                  </a:lnTo>
                  <a:cubicBezTo>
                    <a:pt x="936485" y="0"/>
                    <a:pt x="975236" y="16051"/>
                    <a:pt x="1003807" y="44622"/>
                  </a:cubicBezTo>
                  <a:cubicBezTo>
                    <a:pt x="1032378" y="73193"/>
                    <a:pt x="1048429" y="111944"/>
                    <a:pt x="1048429" y="152349"/>
                  </a:cubicBezTo>
                  <a:lnTo>
                    <a:pt x="1048429" y="152349"/>
                  </a:lnTo>
                  <a:cubicBezTo>
                    <a:pt x="1048429" y="192755"/>
                    <a:pt x="1032378" y="231505"/>
                    <a:pt x="1003807" y="260076"/>
                  </a:cubicBezTo>
                  <a:cubicBezTo>
                    <a:pt x="975236" y="288647"/>
                    <a:pt x="936485" y="304699"/>
                    <a:pt x="896080" y="304699"/>
                  </a:cubicBezTo>
                  <a:lnTo>
                    <a:pt x="152349" y="304699"/>
                  </a:lnTo>
                  <a:cubicBezTo>
                    <a:pt x="111944" y="304699"/>
                    <a:pt x="73193" y="288647"/>
                    <a:pt x="44622" y="260076"/>
                  </a:cubicBezTo>
                  <a:cubicBezTo>
                    <a:pt x="16051" y="231505"/>
                    <a:pt x="0" y="192755"/>
                    <a:pt x="0" y="152349"/>
                  </a:cubicBezTo>
                  <a:lnTo>
                    <a:pt x="0" y="152349"/>
                  </a:lnTo>
                  <a:cubicBezTo>
                    <a:pt x="0" y="111944"/>
                    <a:pt x="16051" y="73193"/>
                    <a:pt x="44622" y="44622"/>
                  </a:cubicBezTo>
                  <a:cubicBezTo>
                    <a:pt x="73193" y="16051"/>
                    <a:pt x="111944" y="0"/>
                    <a:pt x="152349" y="0"/>
                  </a:cubicBezTo>
                  <a:close/>
                </a:path>
              </a:pathLst>
            </a:custGeom>
            <a:solidFill>
              <a:srgbClr val="A8B548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57150"/>
              <a:ext cx="1048429" cy="247548"/>
            </a:xfrm>
            <a:prstGeom prst="rect">
              <a:avLst/>
            </a:prstGeom>
          </p:spPr>
          <p:txBody>
            <a:bodyPr lIns="20451" tIns="20451" rIns="20451" bIns="20451" rtlCol="0" anchor="ctr"/>
            <a:lstStyle/>
            <a:p>
              <a:pPr algn="ctr">
                <a:lnSpc>
                  <a:spcPts val="3199"/>
                </a:lnSpc>
              </a:pPr>
              <a:r>
                <a:rPr lang="en-US" sz="3199">
                  <a:solidFill>
                    <a:srgbClr val="FFFFFF"/>
                  </a:solidFill>
                  <a:latin typeface="Balsamiq Sans Bold"/>
                </a:rPr>
                <a:t>Nước biển</a:t>
              </a:r>
            </a:p>
          </p:txBody>
        </p:sp>
      </p:grp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1028700" y="5628215"/>
            <a:ext cx="4219628" cy="4358032"/>
            <a:chOff x="0" y="0"/>
            <a:chExt cx="6350000" cy="6558280"/>
          </a:xfrm>
        </p:grpSpPr>
        <p:sp>
          <p:nvSpPr>
            <p:cNvPr id="25" name="Freeform 25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13"/>
              <a:stretch>
                <a:fillRect l="-31257" r="-31257"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E19527"/>
            </a:solidFill>
          </p:spPr>
        </p:sp>
      </p:grpSp>
      <p:grpSp>
        <p:nvGrpSpPr>
          <p:cNvPr id="27" name="Group 27"/>
          <p:cNvGrpSpPr>
            <a:grpSpLocks noChangeAspect="1"/>
          </p:cNvGrpSpPr>
          <p:nvPr/>
        </p:nvGrpSpPr>
        <p:grpSpPr>
          <a:xfrm>
            <a:off x="12622184" y="5837979"/>
            <a:ext cx="4016526" cy="4148268"/>
            <a:chOff x="0" y="0"/>
            <a:chExt cx="6350000" cy="6558280"/>
          </a:xfrm>
        </p:grpSpPr>
        <p:sp>
          <p:nvSpPr>
            <p:cNvPr id="28" name="Freeform 28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14"/>
              <a:stretch>
                <a:fillRect l="-22038" r="-22038"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E19527"/>
            </a:solidFill>
          </p:spPr>
        </p:sp>
      </p:grpSp>
      <p:grpSp>
        <p:nvGrpSpPr>
          <p:cNvPr id="30" name="Group 30"/>
          <p:cNvGrpSpPr>
            <a:grpSpLocks noChangeAspect="1"/>
          </p:cNvGrpSpPr>
          <p:nvPr/>
        </p:nvGrpSpPr>
        <p:grpSpPr>
          <a:xfrm>
            <a:off x="10013196" y="1313315"/>
            <a:ext cx="4177866" cy="4314900"/>
            <a:chOff x="0" y="0"/>
            <a:chExt cx="6350000" cy="6558280"/>
          </a:xfrm>
        </p:grpSpPr>
        <p:sp>
          <p:nvSpPr>
            <p:cNvPr id="31" name="Freeform 31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15"/>
              <a:stretch>
                <a:fillRect l="-44549" t="-8308" r="-44549"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E19527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5454220" y="7332259"/>
            <a:ext cx="3268634" cy="949943"/>
            <a:chOff x="0" y="0"/>
            <a:chExt cx="1048429" cy="304698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048429" cy="304699"/>
            </a:xfrm>
            <a:custGeom>
              <a:avLst/>
              <a:gdLst/>
              <a:ahLst/>
              <a:cxnLst/>
              <a:rect l="l" t="t" r="r" b="b"/>
              <a:pathLst>
                <a:path w="1048429" h="304699">
                  <a:moveTo>
                    <a:pt x="152349" y="0"/>
                  </a:moveTo>
                  <a:lnTo>
                    <a:pt x="896080" y="0"/>
                  </a:lnTo>
                  <a:cubicBezTo>
                    <a:pt x="936485" y="0"/>
                    <a:pt x="975236" y="16051"/>
                    <a:pt x="1003807" y="44622"/>
                  </a:cubicBezTo>
                  <a:cubicBezTo>
                    <a:pt x="1032378" y="73193"/>
                    <a:pt x="1048429" y="111944"/>
                    <a:pt x="1048429" y="152349"/>
                  </a:cubicBezTo>
                  <a:lnTo>
                    <a:pt x="1048429" y="152349"/>
                  </a:lnTo>
                  <a:cubicBezTo>
                    <a:pt x="1048429" y="192755"/>
                    <a:pt x="1032378" y="231505"/>
                    <a:pt x="1003807" y="260076"/>
                  </a:cubicBezTo>
                  <a:cubicBezTo>
                    <a:pt x="975236" y="288647"/>
                    <a:pt x="936485" y="304699"/>
                    <a:pt x="896080" y="304699"/>
                  </a:cubicBezTo>
                  <a:lnTo>
                    <a:pt x="152349" y="304699"/>
                  </a:lnTo>
                  <a:cubicBezTo>
                    <a:pt x="111944" y="304699"/>
                    <a:pt x="73193" y="288647"/>
                    <a:pt x="44622" y="260076"/>
                  </a:cubicBezTo>
                  <a:cubicBezTo>
                    <a:pt x="16051" y="231505"/>
                    <a:pt x="0" y="192755"/>
                    <a:pt x="0" y="152349"/>
                  </a:cubicBezTo>
                  <a:lnTo>
                    <a:pt x="0" y="152349"/>
                  </a:lnTo>
                  <a:cubicBezTo>
                    <a:pt x="0" y="111944"/>
                    <a:pt x="16051" y="73193"/>
                    <a:pt x="44622" y="44622"/>
                  </a:cubicBezTo>
                  <a:cubicBezTo>
                    <a:pt x="73193" y="16051"/>
                    <a:pt x="111944" y="0"/>
                    <a:pt x="152349" y="0"/>
                  </a:cubicBezTo>
                  <a:close/>
                </a:path>
              </a:pathLst>
            </a:custGeom>
            <a:solidFill>
              <a:srgbClr val="A8B548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0" y="57150"/>
              <a:ext cx="1048429" cy="247548"/>
            </a:xfrm>
            <a:prstGeom prst="rect">
              <a:avLst/>
            </a:prstGeom>
          </p:spPr>
          <p:txBody>
            <a:bodyPr lIns="20451" tIns="20451" rIns="20451" bIns="20451" rtlCol="0" anchor="ctr"/>
            <a:lstStyle/>
            <a:p>
              <a:pPr algn="ctr">
                <a:lnSpc>
                  <a:spcPts val="3199"/>
                </a:lnSpc>
              </a:pPr>
              <a:r>
                <a:rPr lang="en-US" sz="3199">
                  <a:solidFill>
                    <a:srgbClr val="FFFFFF"/>
                  </a:solidFill>
                  <a:latin typeface="Balsamiq Sans Bold"/>
                </a:rPr>
                <a:t>Nước ao 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9144000" y="7332259"/>
            <a:ext cx="3268634" cy="949943"/>
            <a:chOff x="0" y="0"/>
            <a:chExt cx="1048429" cy="304698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1048429" cy="304699"/>
            </a:xfrm>
            <a:custGeom>
              <a:avLst/>
              <a:gdLst/>
              <a:ahLst/>
              <a:cxnLst/>
              <a:rect l="l" t="t" r="r" b="b"/>
              <a:pathLst>
                <a:path w="1048429" h="304699">
                  <a:moveTo>
                    <a:pt x="152349" y="0"/>
                  </a:moveTo>
                  <a:lnTo>
                    <a:pt x="896080" y="0"/>
                  </a:lnTo>
                  <a:cubicBezTo>
                    <a:pt x="936485" y="0"/>
                    <a:pt x="975236" y="16051"/>
                    <a:pt x="1003807" y="44622"/>
                  </a:cubicBezTo>
                  <a:cubicBezTo>
                    <a:pt x="1032378" y="73193"/>
                    <a:pt x="1048429" y="111944"/>
                    <a:pt x="1048429" y="152349"/>
                  </a:cubicBezTo>
                  <a:lnTo>
                    <a:pt x="1048429" y="152349"/>
                  </a:lnTo>
                  <a:cubicBezTo>
                    <a:pt x="1048429" y="192755"/>
                    <a:pt x="1032378" y="231505"/>
                    <a:pt x="1003807" y="260076"/>
                  </a:cubicBezTo>
                  <a:cubicBezTo>
                    <a:pt x="975236" y="288647"/>
                    <a:pt x="936485" y="304699"/>
                    <a:pt x="896080" y="304699"/>
                  </a:cubicBezTo>
                  <a:lnTo>
                    <a:pt x="152349" y="304699"/>
                  </a:lnTo>
                  <a:cubicBezTo>
                    <a:pt x="111944" y="304699"/>
                    <a:pt x="73193" y="288647"/>
                    <a:pt x="44622" y="260076"/>
                  </a:cubicBezTo>
                  <a:cubicBezTo>
                    <a:pt x="16051" y="231505"/>
                    <a:pt x="0" y="192755"/>
                    <a:pt x="0" y="152349"/>
                  </a:cubicBezTo>
                  <a:lnTo>
                    <a:pt x="0" y="152349"/>
                  </a:lnTo>
                  <a:cubicBezTo>
                    <a:pt x="0" y="111944"/>
                    <a:pt x="16051" y="73193"/>
                    <a:pt x="44622" y="44622"/>
                  </a:cubicBezTo>
                  <a:cubicBezTo>
                    <a:pt x="73193" y="16051"/>
                    <a:pt x="111944" y="0"/>
                    <a:pt x="152349" y="0"/>
                  </a:cubicBezTo>
                  <a:close/>
                </a:path>
              </a:pathLst>
            </a:custGeom>
            <a:solidFill>
              <a:srgbClr val="A8B548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0" y="57150"/>
              <a:ext cx="1048429" cy="247548"/>
            </a:xfrm>
            <a:prstGeom prst="rect">
              <a:avLst/>
            </a:prstGeom>
          </p:spPr>
          <p:txBody>
            <a:bodyPr lIns="20451" tIns="20451" rIns="20451" bIns="20451" rtlCol="0" anchor="ctr"/>
            <a:lstStyle/>
            <a:p>
              <a:pPr algn="ctr">
                <a:lnSpc>
                  <a:spcPts val="3199"/>
                </a:lnSpc>
              </a:pPr>
              <a:r>
                <a:rPr lang="en-US" sz="3199">
                  <a:solidFill>
                    <a:srgbClr val="FFFFFF"/>
                  </a:solidFill>
                  <a:latin typeface="Balsamiq Sans Bold"/>
                </a:rPr>
                <a:t>Nước hồ</a:t>
              </a: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4536938" y="3311"/>
            <a:ext cx="9448742" cy="1118090"/>
            <a:chOff x="0" y="0"/>
            <a:chExt cx="2488558" cy="294476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2488558" cy="294476"/>
            </a:xfrm>
            <a:custGeom>
              <a:avLst/>
              <a:gdLst/>
              <a:ahLst/>
              <a:cxnLst/>
              <a:rect l="l" t="t" r="r" b="b"/>
              <a:pathLst>
                <a:path w="2488558" h="294476">
                  <a:moveTo>
                    <a:pt x="2285358" y="0"/>
                  </a:moveTo>
                  <a:lnTo>
                    <a:pt x="203200" y="0"/>
                  </a:lnTo>
                  <a:lnTo>
                    <a:pt x="0" y="147238"/>
                  </a:lnTo>
                  <a:lnTo>
                    <a:pt x="203200" y="294476"/>
                  </a:lnTo>
                  <a:lnTo>
                    <a:pt x="2285358" y="294476"/>
                  </a:lnTo>
                  <a:lnTo>
                    <a:pt x="2488558" y="147238"/>
                  </a:lnTo>
                  <a:lnTo>
                    <a:pt x="2285358" y="0"/>
                  </a:lnTo>
                  <a:close/>
                </a:path>
              </a:pathLst>
            </a:custGeom>
            <a:solidFill>
              <a:srgbClr val="FDAA01"/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152400" y="-47625"/>
              <a:ext cx="2183758" cy="3421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2" name="TextBox 42"/>
          <p:cNvSpPr txBox="1"/>
          <p:nvPr/>
        </p:nvSpPr>
        <p:spPr>
          <a:xfrm>
            <a:off x="4651414" y="56895"/>
            <a:ext cx="9448742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Các nguồn nước khác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6D35DA3-B826-CD9A-3EC5-32858C3BCD52}"/>
              </a:ext>
            </a:extLst>
          </p:cNvPr>
          <p:cNvSpPr/>
          <p:nvPr/>
        </p:nvSpPr>
        <p:spPr>
          <a:xfrm>
            <a:off x="1752600" y="2664237"/>
            <a:ext cx="15163800" cy="58674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3CA1FC-DB16-5C4D-07F7-66CCE508A4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92"/>
          <a:stretch/>
        </p:blipFill>
        <p:spPr>
          <a:xfrm>
            <a:off x="6927" y="38100"/>
            <a:ext cx="18281073" cy="105298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88D4F0-804C-4867-4677-4384AB60D90D}"/>
              </a:ext>
            </a:extLst>
          </p:cNvPr>
          <p:cNvSpPr txBox="1"/>
          <p:nvPr/>
        </p:nvSpPr>
        <p:spPr>
          <a:xfrm>
            <a:off x="990600" y="2689183"/>
            <a:ext cx="15544800" cy="4416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1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1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1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1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1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1742377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0BC2DE-7C16-6A40-8921-FCDF6EEC31DD}"/>
              </a:ext>
            </a:extLst>
          </p:cNvPr>
          <p:cNvSpPr txBox="1"/>
          <p:nvPr/>
        </p:nvSpPr>
        <p:spPr>
          <a:xfrm>
            <a:off x="1752600" y="1028700"/>
            <a:ext cx="14325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AED75C-6E4F-F0A1-F522-B215B778BE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13" b="89968" l="5850" r="96054">
                        <a14:foregroundMark x1="47755" y1="10194" x2="47755" y2="10194"/>
                        <a14:foregroundMark x1="51020" y1="5502" x2="51020" y2="5502"/>
                        <a14:foregroundMark x1="61224" y1="3236" x2="61224" y2="3236"/>
                        <a14:foregroundMark x1="61224" y1="4045" x2="61224" y2="4045"/>
                        <a14:foregroundMark x1="13741" y1="88188" x2="13741" y2="88188"/>
                        <a14:foregroundMark x1="5986" y1="72006" x2="5986" y2="72006"/>
                        <a14:foregroundMark x1="96054" y1="82848" x2="96054" y2="828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978" y="2783026"/>
            <a:ext cx="2286000" cy="19221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70153D-2562-887B-232B-D948271CF6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67" b="90167" l="5167" r="93167">
                        <a14:foregroundMark x1="44000" y1="8667" x2="44000" y2="8667"/>
                        <a14:foregroundMark x1="92833" y1="45500" x2="92833" y2="45500"/>
                        <a14:foregroundMark x1="93167" y1="44500" x2="93167" y2="44500"/>
                        <a14:foregroundMark x1="9833" y1="41833" x2="9833" y2="41833"/>
                        <a14:foregroundMark x1="5333" y1="41167" x2="5333" y2="41167"/>
                        <a14:foregroundMark x1="47833" y1="90167" x2="47833" y2="90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062" y="2970937"/>
            <a:ext cx="1754326" cy="17543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10B6E0-C8A2-D8BE-E944-C645508883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748" y="6623247"/>
            <a:ext cx="5148822" cy="34382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C29688D-EAD9-DD9D-74CF-5B7E08C3D5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4" y="6667500"/>
            <a:ext cx="5150978" cy="34382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C48C1B5-4087-F149-7EB3-0864BC2562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685" y="6866039"/>
            <a:ext cx="4492943" cy="34382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BB5C202-4137-A8AF-CB06-1276ECC63E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9729" y="6568421"/>
            <a:ext cx="3506774" cy="354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925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0556E-6 2.22222E-6 L 0.5119 -0.152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0" y="-76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291 -0.1409 L 0.17291 -0.390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998 0.04352 L -0.25998 -0.2064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3741 -0.12763 L -0.53741 -0.3776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7847D9-6823-54BD-E0F0-B493458869CE}"/>
              </a:ext>
            </a:extLst>
          </p:cNvPr>
          <p:cNvSpPr txBox="1"/>
          <p:nvPr/>
        </p:nvSpPr>
        <p:spPr>
          <a:xfrm>
            <a:off x="1905000" y="1562100"/>
            <a:ext cx="15163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4D8E7E-B9B9-CA3C-6801-5137A74EBA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4918" r="442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820"/>
          <a:stretch/>
        </p:blipFill>
        <p:spPr>
          <a:xfrm>
            <a:off x="11352591" y="2857500"/>
            <a:ext cx="2606753" cy="24612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BE4719-2602-24C3-5F1F-11EF1732FF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2495" r="947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17"/>
          <a:stretch/>
        </p:blipFill>
        <p:spPr>
          <a:xfrm>
            <a:off x="3886200" y="2678430"/>
            <a:ext cx="2434311" cy="2819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58F7F4-1D05-DEE0-CFBC-AC76EDC82B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829300"/>
            <a:ext cx="3994996" cy="33639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7C1DD6-7555-278C-3262-24546EDFCC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244" y="6969863"/>
            <a:ext cx="4572000" cy="32861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86B86D7-42CC-9EBF-13CB-5E724EB35C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369" y="5353687"/>
            <a:ext cx="3994996" cy="28524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F37839A-632B-8854-DE26-77E874F9DB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2769" y="7034418"/>
            <a:ext cx="4245526" cy="318414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F8A8A08-5718-3E91-CBC4-E431AC329916}"/>
                  </a:ext>
                </a:extLst>
              </p14:cNvPr>
              <p14:cNvContentPartPr/>
              <p14:nvPr/>
            </p14:nvContentPartPr>
            <p14:xfrm>
              <a:off x="11694893" y="637568"/>
              <a:ext cx="36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F8A8A08-5718-3E91-CBC4-E431AC32991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686253" y="628928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8430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6417" y="641856"/>
            <a:ext cx="16675166" cy="9003288"/>
            <a:chOff x="0" y="0"/>
            <a:chExt cx="4391813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1813" cy="2371236"/>
            </a:xfrm>
            <a:custGeom>
              <a:avLst/>
              <a:gdLst/>
              <a:ahLst/>
              <a:cxnLst/>
              <a:rect l="l" t="t" r="r" b="b"/>
              <a:pathLst>
                <a:path w="4391813" h="2371236">
                  <a:moveTo>
                    <a:pt x="23504" y="0"/>
                  </a:moveTo>
                  <a:lnTo>
                    <a:pt x="4368309" y="0"/>
                  </a:lnTo>
                  <a:cubicBezTo>
                    <a:pt x="4381290" y="0"/>
                    <a:pt x="4391813" y="10523"/>
                    <a:pt x="4391813" y="23504"/>
                  </a:cubicBezTo>
                  <a:lnTo>
                    <a:pt x="4391813" y="2347732"/>
                  </a:lnTo>
                  <a:cubicBezTo>
                    <a:pt x="4391813" y="2360713"/>
                    <a:pt x="4381290" y="2371236"/>
                    <a:pt x="4368309" y="2371236"/>
                  </a:cubicBezTo>
                  <a:lnTo>
                    <a:pt x="23504" y="2371236"/>
                  </a:lnTo>
                  <a:cubicBezTo>
                    <a:pt x="10523" y="2371236"/>
                    <a:pt x="0" y="2360713"/>
                    <a:pt x="0" y="2347732"/>
                  </a:cubicBezTo>
                  <a:lnTo>
                    <a:pt x="0" y="23504"/>
                  </a:lnTo>
                  <a:cubicBezTo>
                    <a:pt x="0" y="10523"/>
                    <a:pt x="10523" y="0"/>
                    <a:pt x="23504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91813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3987310"/>
            <a:ext cx="11474788" cy="2083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58"/>
              </a:lnSpc>
            </a:pPr>
            <a:r>
              <a:rPr lang="en-US" sz="5970">
                <a:solidFill>
                  <a:srgbClr val="5B4A3B"/>
                </a:solidFill>
                <a:latin typeface="Sigmar One"/>
              </a:rPr>
              <a:t>Cảm ơn thầy cô và các con đã tham gia buổi học </a:t>
            </a:r>
          </a:p>
        </p:txBody>
      </p:sp>
      <p:sp>
        <p:nvSpPr>
          <p:cNvPr id="6" name="Freeform 6"/>
          <p:cNvSpPr/>
          <p:nvPr/>
        </p:nvSpPr>
        <p:spPr>
          <a:xfrm>
            <a:off x="12547521" y="3320213"/>
            <a:ext cx="4934063" cy="6619075"/>
          </a:xfrm>
          <a:custGeom>
            <a:avLst/>
            <a:gdLst/>
            <a:ahLst/>
            <a:cxnLst/>
            <a:rect l="l" t="t" r="r" b="b"/>
            <a:pathLst>
              <a:path w="4934063" h="6619075">
                <a:moveTo>
                  <a:pt x="0" y="0"/>
                </a:moveTo>
                <a:lnTo>
                  <a:pt x="4934062" y="0"/>
                </a:lnTo>
                <a:lnTo>
                  <a:pt x="4934062" y="6619075"/>
                </a:lnTo>
                <a:lnTo>
                  <a:pt x="0" y="66190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503488" y="7608731"/>
            <a:ext cx="4609470" cy="3017462"/>
          </a:xfrm>
          <a:custGeom>
            <a:avLst/>
            <a:gdLst/>
            <a:ahLst/>
            <a:cxnLst/>
            <a:rect l="l" t="t" r="r" b="b"/>
            <a:pathLst>
              <a:path w="4609470" h="3017462">
                <a:moveTo>
                  <a:pt x="0" y="0"/>
                </a:moveTo>
                <a:lnTo>
                  <a:pt x="4609469" y="0"/>
                </a:lnTo>
                <a:lnTo>
                  <a:pt x="4609469" y="3017462"/>
                </a:lnTo>
                <a:lnTo>
                  <a:pt x="0" y="30174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2142341" y="7007895"/>
            <a:ext cx="6342082" cy="3778690"/>
          </a:xfrm>
          <a:custGeom>
            <a:avLst/>
            <a:gdLst/>
            <a:ahLst/>
            <a:cxnLst/>
            <a:rect l="l" t="t" r="r" b="b"/>
            <a:pathLst>
              <a:path w="6342082" h="3778690">
                <a:moveTo>
                  <a:pt x="0" y="0"/>
                </a:moveTo>
                <a:lnTo>
                  <a:pt x="6342082" y="0"/>
                </a:lnTo>
                <a:lnTo>
                  <a:pt x="6342082" y="3778690"/>
                </a:lnTo>
                <a:lnTo>
                  <a:pt x="0" y="37786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110644" y="147201"/>
            <a:ext cx="1423568" cy="1528651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0" name="Freeform 10"/>
          <p:cNvSpPr/>
          <p:nvPr/>
        </p:nvSpPr>
        <p:spPr>
          <a:xfrm rot="-726169">
            <a:off x="9551879" y="666223"/>
            <a:ext cx="1442327" cy="2019257"/>
          </a:xfrm>
          <a:custGeom>
            <a:avLst/>
            <a:gdLst/>
            <a:ahLst/>
            <a:cxnLst/>
            <a:rect l="l" t="t" r="r" b="b"/>
            <a:pathLst>
              <a:path w="1442327" h="2019257">
                <a:moveTo>
                  <a:pt x="0" y="0"/>
                </a:moveTo>
                <a:lnTo>
                  <a:pt x="1442326" y="0"/>
                </a:lnTo>
                <a:lnTo>
                  <a:pt x="1442326" y="2019257"/>
                </a:lnTo>
                <a:lnTo>
                  <a:pt x="0" y="20192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1" name="Freeform 11"/>
          <p:cNvSpPr/>
          <p:nvPr/>
        </p:nvSpPr>
        <p:spPr>
          <a:xfrm rot="-2355099">
            <a:off x="11481465" y="998183"/>
            <a:ext cx="883387" cy="1236742"/>
          </a:xfrm>
          <a:custGeom>
            <a:avLst/>
            <a:gdLst/>
            <a:ahLst/>
            <a:cxnLst/>
            <a:rect l="l" t="t" r="r" b="b"/>
            <a:pathLst>
              <a:path w="883387" h="1236742">
                <a:moveTo>
                  <a:pt x="0" y="0"/>
                </a:moveTo>
                <a:lnTo>
                  <a:pt x="883387" y="0"/>
                </a:lnTo>
                <a:lnTo>
                  <a:pt x="883387" y="1236742"/>
                </a:lnTo>
                <a:lnTo>
                  <a:pt x="0" y="12367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2" name="Freeform 12"/>
          <p:cNvSpPr/>
          <p:nvPr/>
        </p:nvSpPr>
        <p:spPr>
          <a:xfrm rot="-1649417">
            <a:off x="13586479" y="2445717"/>
            <a:ext cx="514445" cy="720223"/>
          </a:xfrm>
          <a:custGeom>
            <a:avLst/>
            <a:gdLst/>
            <a:ahLst/>
            <a:cxnLst/>
            <a:rect l="l" t="t" r="r" b="b"/>
            <a:pathLst>
              <a:path w="514445" h="720223">
                <a:moveTo>
                  <a:pt x="0" y="0"/>
                </a:moveTo>
                <a:lnTo>
                  <a:pt x="514445" y="0"/>
                </a:lnTo>
                <a:lnTo>
                  <a:pt x="514445" y="720223"/>
                </a:lnTo>
                <a:lnTo>
                  <a:pt x="0" y="7202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0" y="316621"/>
            <a:ext cx="4561281" cy="3423420"/>
          </a:xfrm>
          <a:custGeom>
            <a:avLst/>
            <a:gdLst/>
            <a:ahLst/>
            <a:cxnLst/>
            <a:rect l="l" t="t" r="r" b="b"/>
            <a:pathLst>
              <a:path w="4561281" h="3423420">
                <a:moveTo>
                  <a:pt x="0" y="0"/>
                </a:moveTo>
                <a:lnTo>
                  <a:pt x="4561281" y="0"/>
                </a:lnTo>
                <a:lnTo>
                  <a:pt x="4561281" y="3423420"/>
                </a:lnTo>
                <a:lnTo>
                  <a:pt x="0" y="342342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 l="-36727" t="-1150" r="-6100"/>
            </a:stretch>
          </a:blipFill>
        </p:spPr>
      </p:sp>
      <p:sp>
        <p:nvSpPr>
          <p:cNvPr id="14" name="Freeform 14"/>
          <p:cNvSpPr/>
          <p:nvPr/>
        </p:nvSpPr>
        <p:spPr>
          <a:xfrm rot="5400000">
            <a:off x="15050997" y="817805"/>
            <a:ext cx="1095319" cy="1176171"/>
          </a:xfrm>
          <a:custGeom>
            <a:avLst/>
            <a:gdLst/>
            <a:ahLst/>
            <a:cxnLst/>
            <a:rect l="l" t="t" r="r" b="b"/>
            <a:pathLst>
              <a:path w="1095319" h="1176171">
                <a:moveTo>
                  <a:pt x="0" y="0"/>
                </a:moveTo>
                <a:lnTo>
                  <a:pt x="1095319" y="0"/>
                </a:lnTo>
                <a:lnTo>
                  <a:pt x="1095319" y="1176172"/>
                </a:lnTo>
                <a:lnTo>
                  <a:pt x="0" y="11761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5" name="Freeform 15"/>
          <p:cNvSpPr/>
          <p:nvPr/>
        </p:nvSpPr>
        <p:spPr>
          <a:xfrm rot="9638616">
            <a:off x="12144257" y="2115947"/>
            <a:ext cx="718461" cy="1005846"/>
          </a:xfrm>
          <a:custGeom>
            <a:avLst/>
            <a:gdLst/>
            <a:ahLst/>
            <a:cxnLst/>
            <a:rect l="l" t="t" r="r" b="b"/>
            <a:pathLst>
              <a:path w="718461" h="1005846">
                <a:moveTo>
                  <a:pt x="0" y="0"/>
                </a:moveTo>
                <a:lnTo>
                  <a:pt x="718461" y="0"/>
                </a:lnTo>
                <a:lnTo>
                  <a:pt x="718461" y="1005847"/>
                </a:lnTo>
                <a:lnTo>
                  <a:pt x="0" y="100584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26833" t="-37953" r="-344151" b="-234981"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239464" y="6006044"/>
            <a:ext cx="3736242" cy="3855409"/>
          </a:xfrm>
          <a:custGeom>
            <a:avLst/>
            <a:gdLst/>
            <a:ahLst/>
            <a:cxnLst/>
            <a:rect l="l" t="t" r="r" b="b"/>
            <a:pathLst>
              <a:path w="3736242" h="3855409">
                <a:moveTo>
                  <a:pt x="3736242" y="0"/>
                </a:moveTo>
                <a:lnTo>
                  <a:pt x="0" y="0"/>
                </a:lnTo>
                <a:lnTo>
                  <a:pt x="0" y="3855409"/>
                </a:lnTo>
                <a:lnTo>
                  <a:pt x="3736242" y="3855409"/>
                </a:lnTo>
                <a:lnTo>
                  <a:pt x="373624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23146">
            <a:off x="16664516" y="18828"/>
            <a:ext cx="2886688" cy="2993402"/>
          </a:xfrm>
          <a:custGeom>
            <a:avLst/>
            <a:gdLst/>
            <a:ahLst/>
            <a:cxnLst/>
            <a:rect l="l" t="t" r="r" b="b"/>
            <a:pathLst>
              <a:path w="2886688" h="2993402">
                <a:moveTo>
                  <a:pt x="0" y="0"/>
                </a:moveTo>
                <a:lnTo>
                  <a:pt x="2886688" y="0"/>
                </a:lnTo>
                <a:lnTo>
                  <a:pt x="2886688" y="2993402"/>
                </a:lnTo>
                <a:lnTo>
                  <a:pt x="0" y="29934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30939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835701" y="5287157"/>
            <a:ext cx="3609540" cy="4842221"/>
          </a:xfrm>
          <a:custGeom>
            <a:avLst/>
            <a:gdLst/>
            <a:ahLst/>
            <a:cxnLst/>
            <a:rect l="l" t="t" r="r" b="b"/>
            <a:pathLst>
              <a:path w="3609540" h="4842221">
                <a:moveTo>
                  <a:pt x="0" y="0"/>
                </a:moveTo>
                <a:lnTo>
                  <a:pt x="3609540" y="0"/>
                </a:lnTo>
                <a:lnTo>
                  <a:pt x="3609540" y="4842221"/>
                </a:lnTo>
                <a:lnTo>
                  <a:pt x="0" y="48422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2891178">
            <a:off x="710143" y="1507422"/>
            <a:ext cx="1423568" cy="1528651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9" name="Freeform 9"/>
          <p:cNvSpPr/>
          <p:nvPr/>
        </p:nvSpPr>
        <p:spPr>
          <a:xfrm rot="2508821">
            <a:off x="2426956" y="689407"/>
            <a:ext cx="1095319" cy="1176171"/>
          </a:xfrm>
          <a:custGeom>
            <a:avLst/>
            <a:gdLst/>
            <a:ahLst/>
            <a:cxnLst/>
            <a:rect l="l" t="t" r="r" b="b"/>
            <a:pathLst>
              <a:path w="1095319" h="1176171">
                <a:moveTo>
                  <a:pt x="0" y="0"/>
                </a:moveTo>
                <a:lnTo>
                  <a:pt x="1095319" y="0"/>
                </a:lnTo>
                <a:lnTo>
                  <a:pt x="1095319" y="1176171"/>
                </a:lnTo>
                <a:lnTo>
                  <a:pt x="0" y="11761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0" name="Freeform 10"/>
          <p:cNvSpPr/>
          <p:nvPr/>
        </p:nvSpPr>
        <p:spPr>
          <a:xfrm rot="9091394">
            <a:off x="14150804" y="-994023"/>
            <a:ext cx="2396390" cy="3595097"/>
          </a:xfrm>
          <a:custGeom>
            <a:avLst/>
            <a:gdLst/>
            <a:ahLst/>
            <a:cxnLst/>
            <a:rect l="l" t="t" r="r" b="b"/>
            <a:pathLst>
              <a:path w="2396390" h="3595097">
                <a:moveTo>
                  <a:pt x="0" y="0"/>
                </a:moveTo>
                <a:lnTo>
                  <a:pt x="2396390" y="0"/>
                </a:lnTo>
                <a:lnTo>
                  <a:pt x="2396390" y="3595097"/>
                </a:lnTo>
                <a:lnTo>
                  <a:pt x="0" y="35950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44760" r="-44673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653540" y="7708267"/>
            <a:ext cx="2785158" cy="2799154"/>
          </a:xfrm>
          <a:custGeom>
            <a:avLst/>
            <a:gdLst/>
            <a:ahLst/>
            <a:cxnLst/>
            <a:rect l="l" t="t" r="r" b="b"/>
            <a:pathLst>
              <a:path w="2785158" h="2799154">
                <a:moveTo>
                  <a:pt x="0" y="0"/>
                </a:moveTo>
                <a:lnTo>
                  <a:pt x="2785158" y="0"/>
                </a:lnTo>
                <a:lnTo>
                  <a:pt x="2785158" y="2799154"/>
                </a:lnTo>
                <a:lnTo>
                  <a:pt x="0" y="279915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790035" y="2271747"/>
            <a:ext cx="2912036" cy="2890196"/>
          </a:xfrm>
          <a:custGeom>
            <a:avLst/>
            <a:gdLst/>
            <a:ahLst/>
            <a:cxnLst/>
            <a:rect l="l" t="t" r="r" b="b"/>
            <a:pathLst>
              <a:path w="2912036" h="2890196">
                <a:moveTo>
                  <a:pt x="0" y="0"/>
                </a:moveTo>
                <a:lnTo>
                  <a:pt x="2912036" y="0"/>
                </a:lnTo>
                <a:lnTo>
                  <a:pt x="2912036" y="2890196"/>
                </a:lnTo>
                <a:lnTo>
                  <a:pt x="0" y="289019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10732210" y="328668"/>
            <a:ext cx="16230600" cy="8115300"/>
          </a:xfrm>
          <a:custGeom>
            <a:avLst/>
            <a:gdLst/>
            <a:ahLst/>
            <a:cxnLst/>
            <a:rect l="l" t="t" r="r" b="b"/>
            <a:pathLst>
              <a:path w="16230600" h="8115300">
                <a:moveTo>
                  <a:pt x="0" y="0"/>
                </a:moveTo>
                <a:lnTo>
                  <a:pt x="16230600" y="0"/>
                </a:lnTo>
                <a:lnTo>
                  <a:pt x="16230600" y="8115300"/>
                </a:lnTo>
                <a:lnTo>
                  <a:pt x="0" y="81153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774879" y="3103415"/>
            <a:ext cx="9292070" cy="2902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07"/>
              </a:lnSpc>
            </a:pPr>
            <a:r>
              <a:rPr lang="en-US" sz="5433">
                <a:solidFill>
                  <a:srgbClr val="000000"/>
                </a:solidFill>
                <a:latin typeface="DejaVu Serif Bold"/>
              </a:rPr>
              <a:t>Ổn định tổ chức</a:t>
            </a:r>
          </a:p>
          <a:p>
            <a:pPr algn="ctr">
              <a:lnSpc>
                <a:spcPts val="7607"/>
              </a:lnSpc>
            </a:pPr>
            <a:r>
              <a:rPr lang="en-US" sz="5433">
                <a:solidFill>
                  <a:srgbClr val="000000"/>
                </a:solidFill>
                <a:latin typeface="DejaVu Serif Bold"/>
              </a:rPr>
              <a:t>Cô và trẻ chơi trò chơi “Trời nắng, trời mưa</a:t>
            </a:r>
            <a:r>
              <a:rPr lang="en-US" sz="5433">
                <a:solidFill>
                  <a:srgbClr val="000000"/>
                </a:solidFill>
                <a:latin typeface="DejaVu Serif"/>
              </a:rPr>
              <a:t>”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277361" y="7974292"/>
            <a:ext cx="4641785" cy="2765632"/>
          </a:xfrm>
          <a:custGeom>
            <a:avLst/>
            <a:gdLst/>
            <a:ahLst/>
            <a:cxnLst/>
            <a:rect l="l" t="t" r="r" b="b"/>
            <a:pathLst>
              <a:path w="4641785" h="2765632">
                <a:moveTo>
                  <a:pt x="0" y="0"/>
                </a:moveTo>
                <a:lnTo>
                  <a:pt x="4641785" y="0"/>
                </a:lnTo>
                <a:lnTo>
                  <a:pt x="4641785" y="2765633"/>
                </a:lnTo>
                <a:lnTo>
                  <a:pt x="0" y="2765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86744" y="248074"/>
            <a:ext cx="4679573" cy="2987909"/>
          </a:xfrm>
          <a:custGeom>
            <a:avLst/>
            <a:gdLst/>
            <a:ahLst/>
            <a:cxnLst/>
            <a:rect l="l" t="t" r="r" b="b"/>
            <a:pathLst>
              <a:path w="4679573" h="2987909">
                <a:moveTo>
                  <a:pt x="0" y="0"/>
                </a:moveTo>
                <a:lnTo>
                  <a:pt x="4679572" y="0"/>
                </a:lnTo>
                <a:lnTo>
                  <a:pt x="4679572" y="2987909"/>
                </a:lnTo>
                <a:lnTo>
                  <a:pt x="0" y="29879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21972" t="-1538"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405315" y="7438937"/>
            <a:ext cx="3987514" cy="2848063"/>
          </a:xfrm>
          <a:custGeom>
            <a:avLst/>
            <a:gdLst/>
            <a:ahLst/>
            <a:cxnLst/>
            <a:rect l="l" t="t" r="r" b="b"/>
            <a:pathLst>
              <a:path w="3987514" h="2848063">
                <a:moveTo>
                  <a:pt x="3987513" y="0"/>
                </a:moveTo>
                <a:lnTo>
                  <a:pt x="0" y="0"/>
                </a:lnTo>
                <a:lnTo>
                  <a:pt x="0" y="2848063"/>
                </a:lnTo>
                <a:lnTo>
                  <a:pt x="3987513" y="2848063"/>
                </a:lnTo>
                <a:lnTo>
                  <a:pt x="398751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b="-89783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230451" y="1453698"/>
            <a:ext cx="1225723" cy="1316201"/>
          </a:xfrm>
          <a:custGeom>
            <a:avLst/>
            <a:gdLst/>
            <a:ahLst/>
            <a:cxnLst/>
            <a:rect l="l" t="t" r="r" b="b"/>
            <a:pathLst>
              <a:path w="1225723" h="1316201">
                <a:moveTo>
                  <a:pt x="0" y="0"/>
                </a:moveTo>
                <a:lnTo>
                  <a:pt x="1225723" y="0"/>
                </a:lnTo>
                <a:lnTo>
                  <a:pt x="1225723" y="1316201"/>
                </a:lnTo>
                <a:lnTo>
                  <a:pt x="0" y="13162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680172" y="441675"/>
            <a:ext cx="702256" cy="1082762"/>
          </a:xfrm>
          <a:custGeom>
            <a:avLst/>
            <a:gdLst/>
            <a:ahLst/>
            <a:cxnLst/>
            <a:rect l="l" t="t" r="r" b="b"/>
            <a:pathLst>
              <a:path w="702256" h="1082762">
                <a:moveTo>
                  <a:pt x="0" y="0"/>
                </a:moveTo>
                <a:lnTo>
                  <a:pt x="702255" y="0"/>
                </a:lnTo>
                <a:lnTo>
                  <a:pt x="702255" y="1082762"/>
                </a:lnTo>
                <a:lnTo>
                  <a:pt x="0" y="108276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921663" b="-583763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977916" y="2153221"/>
            <a:ext cx="702256" cy="1082762"/>
          </a:xfrm>
          <a:custGeom>
            <a:avLst/>
            <a:gdLst/>
            <a:ahLst/>
            <a:cxnLst/>
            <a:rect l="l" t="t" r="r" b="b"/>
            <a:pathLst>
              <a:path w="702256" h="1082762">
                <a:moveTo>
                  <a:pt x="0" y="0"/>
                </a:moveTo>
                <a:lnTo>
                  <a:pt x="702256" y="0"/>
                </a:lnTo>
                <a:lnTo>
                  <a:pt x="702256" y="1082762"/>
                </a:lnTo>
                <a:lnTo>
                  <a:pt x="0" y="108276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921663" b="-583763"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3764113" y="2087128"/>
            <a:ext cx="10759775" cy="1214949"/>
            <a:chOff x="0" y="0"/>
            <a:chExt cx="3451245" cy="3897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451245" cy="389700"/>
            </a:xfrm>
            <a:custGeom>
              <a:avLst/>
              <a:gdLst/>
              <a:ahLst/>
              <a:cxnLst/>
              <a:rect l="l" t="t" r="r" b="b"/>
              <a:pathLst>
                <a:path w="3451245" h="389700">
                  <a:moveTo>
                    <a:pt x="53245" y="0"/>
                  </a:moveTo>
                  <a:lnTo>
                    <a:pt x="3398000" y="0"/>
                  </a:lnTo>
                  <a:cubicBezTo>
                    <a:pt x="3427407" y="0"/>
                    <a:pt x="3451245" y="23839"/>
                    <a:pt x="3451245" y="53245"/>
                  </a:cubicBezTo>
                  <a:lnTo>
                    <a:pt x="3451245" y="336455"/>
                  </a:lnTo>
                  <a:cubicBezTo>
                    <a:pt x="3451245" y="365862"/>
                    <a:pt x="3427407" y="389700"/>
                    <a:pt x="3398000" y="389700"/>
                  </a:cubicBezTo>
                  <a:lnTo>
                    <a:pt x="53245" y="389700"/>
                  </a:lnTo>
                  <a:cubicBezTo>
                    <a:pt x="23839" y="389700"/>
                    <a:pt x="0" y="365862"/>
                    <a:pt x="0" y="336455"/>
                  </a:cubicBezTo>
                  <a:lnTo>
                    <a:pt x="0" y="53245"/>
                  </a:lnTo>
                  <a:cubicBezTo>
                    <a:pt x="0" y="23839"/>
                    <a:pt x="23839" y="0"/>
                    <a:pt x="53245" y="0"/>
                  </a:cubicBezTo>
                  <a:close/>
                </a:path>
              </a:pathLst>
            </a:custGeom>
            <a:solidFill>
              <a:srgbClr val="D37C70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95250"/>
              <a:ext cx="3451245" cy="294450"/>
            </a:xfrm>
            <a:prstGeom prst="rect">
              <a:avLst/>
            </a:prstGeom>
          </p:spPr>
          <p:txBody>
            <a:bodyPr lIns="20451" tIns="20451" rIns="20451" bIns="20451" rtlCol="0" anchor="ctr"/>
            <a:lstStyle/>
            <a:p>
              <a:pPr algn="ctr">
                <a:lnSpc>
                  <a:spcPts val="5099"/>
                </a:lnSpc>
              </a:pPr>
              <a:r>
                <a:rPr lang="en-US" sz="5099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Trẻ</a:t>
              </a:r>
              <a:r>
                <a:rPr lang="en-US" sz="5099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099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lấy</a:t>
              </a:r>
              <a:r>
                <a:rPr lang="en-US" sz="5099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099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5099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099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cốc</a:t>
              </a:r>
              <a:r>
                <a:rPr lang="en-US" sz="5099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099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5099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099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5099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099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5099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099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5099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4786495" y="3547102"/>
            <a:ext cx="8715010" cy="5810006"/>
          </a:xfrm>
          <a:custGeom>
            <a:avLst/>
            <a:gdLst/>
            <a:ahLst/>
            <a:cxnLst/>
            <a:rect l="l" t="t" r="r" b="b"/>
            <a:pathLst>
              <a:path w="8715010" h="5810006">
                <a:moveTo>
                  <a:pt x="0" y="0"/>
                </a:moveTo>
                <a:lnTo>
                  <a:pt x="8715010" y="0"/>
                </a:lnTo>
                <a:lnTo>
                  <a:pt x="8715010" y="5810006"/>
                </a:lnTo>
                <a:lnTo>
                  <a:pt x="0" y="581000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2705174" y="1991215"/>
            <a:ext cx="7036295" cy="7267085"/>
            <a:chOff x="0" y="0"/>
            <a:chExt cx="6350000" cy="6558280"/>
          </a:xfrm>
        </p:grpSpPr>
        <p:sp>
          <p:nvSpPr>
            <p:cNvPr id="6" name="Freeform 6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2"/>
              <a:stretch>
                <a:fillRect l="-22038" r="-22038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E19527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15793301" y="6628021"/>
            <a:ext cx="4451621" cy="6034246"/>
          </a:xfrm>
          <a:custGeom>
            <a:avLst/>
            <a:gdLst/>
            <a:ahLst/>
            <a:cxnLst/>
            <a:rect l="l" t="t" r="r" b="b"/>
            <a:pathLst>
              <a:path w="4451621" h="6034246">
                <a:moveTo>
                  <a:pt x="0" y="0"/>
                </a:moveTo>
                <a:lnTo>
                  <a:pt x="4451620" y="0"/>
                </a:lnTo>
                <a:lnTo>
                  <a:pt x="4451620" y="6034246"/>
                </a:lnTo>
                <a:lnTo>
                  <a:pt x="0" y="60342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-1746447" y="6628021"/>
            <a:ext cx="4451621" cy="6034246"/>
          </a:xfrm>
          <a:custGeom>
            <a:avLst/>
            <a:gdLst/>
            <a:ahLst/>
            <a:cxnLst/>
            <a:rect l="l" t="t" r="r" b="b"/>
            <a:pathLst>
              <a:path w="4451621" h="6034246">
                <a:moveTo>
                  <a:pt x="4451621" y="0"/>
                </a:moveTo>
                <a:lnTo>
                  <a:pt x="0" y="0"/>
                </a:lnTo>
                <a:lnTo>
                  <a:pt x="0" y="6034246"/>
                </a:lnTo>
                <a:lnTo>
                  <a:pt x="4451621" y="6034246"/>
                </a:lnTo>
                <a:lnTo>
                  <a:pt x="445162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5227250" y="641856"/>
            <a:ext cx="2476616" cy="2620009"/>
            <a:chOff x="0" y="0"/>
            <a:chExt cx="3302155" cy="3493346"/>
          </a:xfrm>
        </p:grpSpPr>
        <p:sp>
          <p:nvSpPr>
            <p:cNvPr id="11" name="Freeform 11"/>
            <p:cNvSpPr/>
            <p:nvPr/>
          </p:nvSpPr>
          <p:spPr>
            <a:xfrm>
              <a:off x="1776821" y="787883"/>
              <a:ext cx="1525334" cy="2264131"/>
            </a:xfrm>
            <a:custGeom>
              <a:avLst/>
              <a:gdLst/>
              <a:ahLst/>
              <a:cxnLst/>
              <a:rect l="l" t="t" r="r" b="b"/>
              <a:pathLst>
                <a:path w="1525334" h="2264131">
                  <a:moveTo>
                    <a:pt x="0" y="0"/>
                  </a:moveTo>
                  <a:lnTo>
                    <a:pt x="1525334" y="0"/>
                  </a:lnTo>
                  <a:lnTo>
                    <a:pt x="1525334" y="2264131"/>
                  </a:lnTo>
                  <a:lnTo>
                    <a:pt x="0" y="22641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rot="-344133" flipH="1">
              <a:off x="88427" y="57069"/>
              <a:ext cx="1233838" cy="1831448"/>
            </a:xfrm>
            <a:custGeom>
              <a:avLst/>
              <a:gdLst/>
              <a:ahLst/>
              <a:cxnLst/>
              <a:rect l="l" t="t" r="r" b="b"/>
              <a:pathLst>
                <a:path w="1233838" h="1831448">
                  <a:moveTo>
                    <a:pt x="1233838" y="0"/>
                  </a:moveTo>
                  <a:lnTo>
                    <a:pt x="0" y="0"/>
                  </a:lnTo>
                  <a:lnTo>
                    <a:pt x="0" y="1831448"/>
                  </a:lnTo>
                  <a:lnTo>
                    <a:pt x="1233838" y="1831448"/>
                  </a:lnTo>
                  <a:lnTo>
                    <a:pt x="1233838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 rot="3285548">
              <a:off x="478006" y="2063882"/>
              <a:ext cx="820601" cy="1387886"/>
            </a:xfrm>
            <a:custGeom>
              <a:avLst/>
              <a:gdLst/>
              <a:ahLst/>
              <a:cxnLst/>
              <a:rect l="l" t="t" r="r" b="b"/>
              <a:pathLst>
                <a:path w="820601" h="1387886">
                  <a:moveTo>
                    <a:pt x="0" y="0"/>
                  </a:moveTo>
                  <a:lnTo>
                    <a:pt x="820600" y="0"/>
                  </a:lnTo>
                  <a:lnTo>
                    <a:pt x="820600" y="1387885"/>
                  </a:lnTo>
                  <a:lnTo>
                    <a:pt x="0" y="1387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 l="-753958" b="-421015"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479364" y="864250"/>
            <a:ext cx="2940185" cy="2050779"/>
            <a:chOff x="0" y="0"/>
            <a:chExt cx="3920247" cy="2734372"/>
          </a:xfrm>
        </p:grpSpPr>
        <p:sp>
          <p:nvSpPr>
            <p:cNvPr id="15" name="Freeform 15"/>
            <p:cNvSpPr/>
            <p:nvPr/>
          </p:nvSpPr>
          <p:spPr>
            <a:xfrm rot="5489537">
              <a:off x="2019579" y="-112485"/>
              <a:ext cx="1514543" cy="2248113"/>
            </a:xfrm>
            <a:custGeom>
              <a:avLst/>
              <a:gdLst/>
              <a:ahLst/>
              <a:cxnLst/>
              <a:rect l="l" t="t" r="r" b="b"/>
              <a:pathLst>
                <a:path w="1514543" h="2248113">
                  <a:moveTo>
                    <a:pt x="0" y="0"/>
                  </a:moveTo>
                  <a:lnTo>
                    <a:pt x="1514544" y="0"/>
                  </a:lnTo>
                  <a:lnTo>
                    <a:pt x="1514544" y="2248113"/>
                  </a:lnTo>
                  <a:lnTo>
                    <a:pt x="0" y="2248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 rot="5145403" flipH="1">
              <a:off x="339523" y="1146973"/>
              <a:ext cx="1225110" cy="1818492"/>
            </a:xfrm>
            <a:custGeom>
              <a:avLst/>
              <a:gdLst/>
              <a:ahLst/>
              <a:cxnLst/>
              <a:rect l="l" t="t" r="r" b="b"/>
              <a:pathLst>
                <a:path w="1225110" h="1818492">
                  <a:moveTo>
                    <a:pt x="1225109" y="0"/>
                  </a:moveTo>
                  <a:lnTo>
                    <a:pt x="0" y="0"/>
                  </a:lnTo>
                  <a:lnTo>
                    <a:pt x="0" y="1818492"/>
                  </a:lnTo>
                  <a:lnTo>
                    <a:pt x="1225109" y="1818492"/>
                  </a:lnTo>
                  <a:lnTo>
                    <a:pt x="1225109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621037" y="0"/>
              <a:ext cx="814795" cy="1378067"/>
            </a:xfrm>
            <a:custGeom>
              <a:avLst/>
              <a:gdLst/>
              <a:ahLst/>
              <a:cxnLst/>
              <a:rect l="l" t="t" r="r" b="b"/>
              <a:pathLst>
                <a:path w="814795" h="1378067">
                  <a:moveTo>
                    <a:pt x="0" y="0"/>
                  </a:moveTo>
                  <a:lnTo>
                    <a:pt x="814795" y="0"/>
                  </a:lnTo>
                  <a:lnTo>
                    <a:pt x="814795" y="1378067"/>
                  </a:lnTo>
                  <a:lnTo>
                    <a:pt x="0" y="1378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 l="-753958" b="-421015"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10585406" y="2460421"/>
            <a:ext cx="4979123" cy="1190857"/>
            <a:chOff x="0" y="0"/>
            <a:chExt cx="1597076" cy="38197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597076" cy="381973"/>
            </a:xfrm>
            <a:custGeom>
              <a:avLst/>
              <a:gdLst/>
              <a:ahLst/>
              <a:cxnLst/>
              <a:rect l="l" t="t" r="r" b="b"/>
              <a:pathLst>
                <a:path w="1597076" h="381973">
                  <a:moveTo>
                    <a:pt x="115061" y="0"/>
                  </a:moveTo>
                  <a:lnTo>
                    <a:pt x="1482015" y="0"/>
                  </a:lnTo>
                  <a:cubicBezTo>
                    <a:pt x="1545561" y="0"/>
                    <a:pt x="1597076" y="51514"/>
                    <a:pt x="1597076" y="115061"/>
                  </a:cubicBezTo>
                  <a:lnTo>
                    <a:pt x="1597076" y="266912"/>
                  </a:lnTo>
                  <a:cubicBezTo>
                    <a:pt x="1597076" y="297428"/>
                    <a:pt x="1584953" y="326694"/>
                    <a:pt x="1563375" y="348272"/>
                  </a:cubicBezTo>
                  <a:cubicBezTo>
                    <a:pt x="1541797" y="369850"/>
                    <a:pt x="1512531" y="381973"/>
                    <a:pt x="1482015" y="381973"/>
                  </a:cubicBezTo>
                  <a:lnTo>
                    <a:pt x="115061" y="381973"/>
                  </a:lnTo>
                  <a:cubicBezTo>
                    <a:pt x="84545" y="381973"/>
                    <a:pt x="55279" y="369850"/>
                    <a:pt x="33701" y="348272"/>
                  </a:cubicBezTo>
                  <a:cubicBezTo>
                    <a:pt x="12122" y="326694"/>
                    <a:pt x="0" y="297428"/>
                    <a:pt x="0" y="266912"/>
                  </a:cubicBezTo>
                  <a:lnTo>
                    <a:pt x="0" y="115061"/>
                  </a:lnTo>
                  <a:cubicBezTo>
                    <a:pt x="0" y="84545"/>
                    <a:pt x="12122" y="55279"/>
                    <a:pt x="33701" y="33701"/>
                  </a:cubicBezTo>
                  <a:cubicBezTo>
                    <a:pt x="55279" y="12122"/>
                    <a:pt x="84545" y="0"/>
                    <a:pt x="115061" y="0"/>
                  </a:cubicBezTo>
                  <a:close/>
                </a:path>
              </a:pathLst>
            </a:custGeom>
            <a:solidFill>
              <a:srgbClr val="A8B548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57150"/>
              <a:ext cx="1597076" cy="324823"/>
            </a:xfrm>
            <a:prstGeom prst="rect">
              <a:avLst/>
            </a:prstGeom>
          </p:spPr>
          <p:txBody>
            <a:bodyPr lIns="20451" tIns="20451" rIns="20451" bIns="20451" rtlCol="0" anchor="ctr"/>
            <a:lstStyle/>
            <a:p>
              <a:pPr algn="ctr">
                <a:lnSpc>
                  <a:spcPts val="3199"/>
                </a:lnSpc>
              </a:pPr>
              <a:r>
                <a:rPr lang="en-US" sz="44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44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44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4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mùi</a:t>
              </a:r>
              <a:r>
                <a:rPr lang="en-US" sz="44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0585406" y="6491532"/>
            <a:ext cx="4979123" cy="1190857"/>
            <a:chOff x="0" y="0"/>
            <a:chExt cx="1597076" cy="38197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597076" cy="381973"/>
            </a:xfrm>
            <a:custGeom>
              <a:avLst/>
              <a:gdLst/>
              <a:ahLst/>
              <a:cxnLst/>
              <a:rect l="l" t="t" r="r" b="b"/>
              <a:pathLst>
                <a:path w="1597076" h="381973">
                  <a:moveTo>
                    <a:pt x="115061" y="0"/>
                  </a:moveTo>
                  <a:lnTo>
                    <a:pt x="1482015" y="0"/>
                  </a:lnTo>
                  <a:cubicBezTo>
                    <a:pt x="1545561" y="0"/>
                    <a:pt x="1597076" y="51514"/>
                    <a:pt x="1597076" y="115061"/>
                  </a:cubicBezTo>
                  <a:lnTo>
                    <a:pt x="1597076" y="266912"/>
                  </a:lnTo>
                  <a:cubicBezTo>
                    <a:pt x="1597076" y="297428"/>
                    <a:pt x="1584953" y="326694"/>
                    <a:pt x="1563375" y="348272"/>
                  </a:cubicBezTo>
                  <a:cubicBezTo>
                    <a:pt x="1541797" y="369850"/>
                    <a:pt x="1512531" y="381973"/>
                    <a:pt x="1482015" y="381973"/>
                  </a:cubicBezTo>
                  <a:lnTo>
                    <a:pt x="115061" y="381973"/>
                  </a:lnTo>
                  <a:cubicBezTo>
                    <a:pt x="84545" y="381973"/>
                    <a:pt x="55279" y="369850"/>
                    <a:pt x="33701" y="348272"/>
                  </a:cubicBezTo>
                  <a:cubicBezTo>
                    <a:pt x="12122" y="326694"/>
                    <a:pt x="0" y="297428"/>
                    <a:pt x="0" y="266912"/>
                  </a:cubicBezTo>
                  <a:lnTo>
                    <a:pt x="0" y="115061"/>
                  </a:lnTo>
                  <a:cubicBezTo>
                    <a:pt x="0" y="84545"/>
                    <a:pt x="12122" y="55279"/>
                    <a:pt x="33701" y="33701"/>
                  </a:cubicBezTo>
                  <a:cubicBezTo>
                    <a:pt x="55279" y="12122"/>
                    <a:pt x="84545" y="0"/>
                    <a:pt x="115061" y="0"/>
                  </a:cubicBezTo>
                  <a:close/>
                </a:path>
              </a:pathLst>
            </a:custGeom>
            <a:solidFill>
              <a:srgbClr val="A8B548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57150"/>
              <a:ext cx="1597076" cy="324823"/>
            </a:xfrm>
            <a:prstGeom prst="rect">
              <a:avLst/>
            </a:prstGeom>
          </p:spPr>
          <p:txBody>
            <a:bodyPr lIns="20451" tIns="20451" rIns="20451" bIns="20451" rtlCol="0" anchor="ctr"/>
            <a:lstStyle/>
            <a:p>
              <a:pPr algn="ctr">
                <a:lnSpc>
                  <a:spcPts val="3199"/>
                </a:lnSpc>
              </a:pPr>
              <a:r>
                <a:rPr lang="en-US" sz="44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44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44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4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sz="44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0585406" y="4509288"/>
            <a:ext cx="4979123" cy="1125796"/>
            <a:chOff x="115987" y="-49689"/>
            <a:chExt cx="1597076" cy="361104"/>
          </a:xfrm>
        </p:grpSpPr>
        <p:sp>
          <p:nvSpPr>
            <p:cNvPr id="25" name="Freeform 25"/>
            <p:cNvSpPr/>
            <p:nvPr/>
          </p:nvSpPr>
          <p:spPr>
            <a:xfrm>
              <a:off x="115987" y="-49689"/>
              <a:ext cx="1597076" cy="354853"/>
            </a:xfrm>
            <a:custGeom>
              <a:avLst/>
              <a:gdLst/>
              <a:ahLst/>
              <a:cxnLst/>
              <a:rect l="l" t="t" r="r" b="b"/>
              <a:pathLst>
                <a:path w="1597076" h="354853">
                  <a:moveTo>
                    <a:pt x="115061" y="0"/>
                  </a:moveTo>
                  <a:lnTo>
                    <a:pt x="1482015" y="0"/>
                  </a:lnTo>
                  <a:cubicBezTo>
                    <a:pt x="1545561" y="0"/>
                    <a:pt x="1597076" y="51514"/>
                    <a:pt x="1597076" y="115061"/>
                  </a:cubicBezTo>
                  <a:lnTo>
                    <a:pt x="1597076" y="239792"/>
                  </a:lnTo>
                  <a:cubicBezTo>
                    <a:pt x="1597076" y="270308"/>
                    <a:pt x="1584953" y="299574"/>
                    <a:pt x="1563375" y="321153"/>
                  </a:cubicBezTo>
                  <a:cubicBezTo>
                    <a:pt x="1541797" y="342731"/>
                    <a:pt x="1512531" y="354853"/>
                    <a:pt x="1482015" y="354853"/>
                  </a:cubicBezTo>
                  <a:lnTo>
                    <a:pt x="115061" y="354853"/>
                  </a:lnTo>
                  <a:cubicBezTo>
                    <a:pt x="84545" y="354853"/>
                    <a:pt x="55279" y="342731"/>
                    <a:pt x="33701" y="321153"/>
                  </a:cubicBezTo>
                  <a:cubicBezTo>
                    <a:pt x="12122" y="299574"/>
                    <a:pt x="0" y="270308"/>
                    <a:pt x="0" y="239792"/>
                  </a:cubicBezTo>
                  <a:lnTo>
                    <a:pt x="0" y="115061"/>
                  </a:lnTo>
                  <a:cubicBezTo>
                    <a:pt x="0" y="84545"/>
                    <a:pt x="12122" y="55279"/>
                    <a:pt x="33701" y="33701"/>
                  </a:cubicBezTo>
                  <a:cubicBezTo>
                    <a:pt x="55279" y="12122"/>
                    <a:pt x="84545" y="0"/>
                    <a:pt x="115061" y="0"/>
                  </a:cubicBezTo>
                  <a:close/>
                </a:path>
              </a:pathLst>
            </a:custGeom>
            <a:solidFill>
              <a:srgbClr val="A8B548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115987" y="13712"/>
              <a:ext cx="1509290" cy="297703"/>
            </a:xfrm>
            <a:prstGeom prst="rect">
              <a:avLst/>
            </a:prstGeom>
          </p:spPr>
          <p:txBody>
            <a:bodyPr lIns="20451" tIns="20451" rIns="20451" bIns="20451" rtlCol="0" anchor="ctr"/>
            <a:lstStyle/>
            <a:p>
              <a:pPr algn="ctr">
                <a:lnSpc>
                  <a:spcPts val="3199"/>
                </a:lnSpc>
              </a:pPr>
              <a:r>
                <a:rPr lang="en-US" sz="40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40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40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0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endParaRPr lang="en-US"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2705174" y="2595999"/>
            <a:ext cx="5783057" cy="5972741"/>
            <a:chOff x="0" y="0"/>
            <a:chExt cx="6350000" cy="6558280"/>
          </a:xfrm>
        </p:grpSpPr>
        <p:sp>
          <p:nvSpPr>
            <p:cNvPr id="6" name="Freeform 6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3"/>
              <a:stretch>
                <a:fillRect l="-53359" r="-53359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E19527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15793301" y="6628021"/>
            <a:ext cx="4451621" cy="6034246"/>
          </a:xfrm>
          <a:custGeom>
            <a:avLst/>
            <a:gdLst/>
            <a:ahLst/>
            <a:cxnLst/>
            <a:rect l="l" t="t" r="r" b="b"/>
            <a:pathLst>
              <a:path w="4451621" h="6034246">
                <a:moveTo>
                  <a:pt x="0" y="0"/>
                </a:moveTo>
                <a:lnTo>
                  <a:pt x="4451620" y="0"/>
                </a:lnTo>
                <a:lnTo>
                  <a:pt x="4451620" y="6034246"/>
                </a:lnTo>
                <a:lnTo>
                  <a:pt x="0" y="60342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-1746447" y="6628021"/>
            <a:ext cx="4451621" cy="6034246"/>
          </a:xfrm>
          <a:custGeom>
            <a:avLst/>
            <a:gdLst/>
            <a:ahLst/>
            <a:cxnLst/>
            <a:rect l="l" t="t" r="r" b="b"/>
            <a:pathLst>
              <a:path w="4451621" h="6034246">
                <a:moveTo>
                  <a:pt x="4451621" y="0"/>
                </a:moveTo>
                <a:lnTo>
                  <a:pt x="0" y="0"/>
                </a:lnTo>
                <a:lnTo>
                  <a:pt x="0" y="6034246"/>
                </a:lnTo>
                <a:lnTo>
                  <a:pt x="4451621" y="6034246"/>
                </a:lnTo>
                <a:lnTo>
                  <a:pt x="445162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5227250" y="641856"/>
            <a:ext cx="2476616" cy="2620009"/>
            <a:chOff x="0" y="0"/>
            <a:chExt cx="3302155" cy="3493346"/>
          </a:xfrm>
        </p:grpSpPr>
        <p:sp>
          <p:nvSpPr>
            <p:cNvPr id="11" name="Freeform 11"/>
            <p:cNvSpPr/>
            <p:nvPr/>
          </p:nvSpPr>
          <p:spPr>
            <a:xfrm>
              <a:off x="1776821" y="787883"/>
              <a:ext cx="1525334" cy="2264131"/>
            </a:xfrm>
            <a:custGeom>
              <a:avLst/>
              <a:gdLst/>
              <a:ahLst/>
              <a:cxnLst/>
              <a:rect l="l" t="t" r="r" b="b"/>
              <a:pathLst>
                <a:path w="1525334" h="2264131">
                  <a:moveTo>
                    <a:pt x="0" y="0"/>
                  </a:moveTo>
                  <a:lnTo>
                    <a:pt x="1525334" y="0"/>
                  </a:lnTo>
                  <a:lnTo>
                    <a:pt x="1525334" y="2264131"/>
                  </a:lnTo>
                  <a:lnTo>
                    <a:pt x="0" y="22641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rot="-344133" flipH="1">
              <a:off x="88427" y="57069"/>
              <a:ext cx="1233838" cy="1831448"/>
            </a:xfrm>
            <a:custGeom>
              <a:avLst/>
              <a:gdLst/>
              <a:ahLst/>
              <a:cxnLst/>
              <a:rect l="l" t="t" r="r" b="b"/>
              <a:pathLst>
                <a:path w="1233838" h="1831448">
                  <a:moveTo>
                    <a:pt x="1233838" y="0"/>
                  </a:moveTo>
                  <a:lnTo>
                    <a:pt x="0" y="0"/>
                  </a:lnTo>
                  <a:lnTo>
                    <a:pt x="0" y="1831448"/>
                  </a:lnTo>
                  <a:lnTo>
                    <a:pt x="1233838" y="1831448"/>
                  </a:lnTo>
                  <a:lnTo>
                    <a:pt x="1233838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 rot="3285548">
              <a:off x="478006" y="2063882"/>
              <a:ext cx="820601" cy="1387886"/>
            </a:xfrm>
            <a:custGeom>
              <a:avLst/>
              <a:gdLst/>
              <a:ahLst/>
              <a:cxnLst/>
              <a:rect l="l" t="t" r="r" b="b"/>
              <a:pathLst>
                <a:path w="820601" h="1387886">
                  <a:moveTo>
                    <a:pt x="0" y="0"/>
                  </a:moveTo>
                  <a:lnTo>
                    <a:pt x="820600" y="0"/>
                  </a:lnTo>
                  <a:lnTo>
                    <a:pt x="820600" y="1387885"/>
                  </a:lnTo>
                  <a:lnTo>
                    <a:pt x="0" y="1387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 l="-753958" b="-421015"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479364" y="864250"/>
            <a:ext cx="2940185" cy="2050779"/>
            <a:chOff x="0" y="0"/>
            <a:chExt cx="3920247" cy="2734372"/>
          </a:xfrm>
        </p:grpSpPr>
        <p:sp>
          <p:nvSpPr>
            <p:cNvPr id="15" name="Freeform 15"/>
            <p:cNvSpPr/>
            <p:nvPr/>
          </p:nvSpPr>
          <p:spPr>
            <a:xfrm rot="5489537">
              <a:off x="2019579" y="-112485"/>
              <a:ext cx="1514543" cy="2248113"/>
            </a:xfrm>
            <a:custGeom>
              <a:avLst/>
              <a:gdLst/>
              <a:ahLst/>
              <a:cxnLst/>
              <a:rect l="l" t="t" r="r" b="b"/>
              <a:pathLst>
                <a:path w="1514543" h="2248113">
                  <a:moveTo>
                    <a:pt x="0" y="0"/>
                  </a:moveTo>
                  <a:lnTo>
                    <a:pt x="1514544" y="0"/>
                  </a:lnTo>
                  <a:lnTo>
                    <a:pt x="1514544" y="2248113"/>
                  </a:lnTo>
                  <a:lnTo>
                    <a:pt x="0" y="2248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 rot="5145403" flipH="1">
              <a:off x="339523" y="1146973"/>
              <a:ext cx="1225110" cy="1818492"/>
            </a:xfrm>
            <a:custGeom>
              <a:avLst/>
              <a:gdLst/>
              <a:ahLst/>
              <a:cxnLst/>
              <a:rect l="l" t="t" r="r" b="b"/>
              <a:pathLst>
                <a:path w="1225110" h="1818492">
                  <a:moveTo>
                    <a:pt x="1225109" y="0"/>
                  </a:moveTo>
                  <a:lnTo>
                    <a:pt x="0" y="0"/>
                  </a:lnTo>
                  <a:lnTo>
                    <a:pt x="0" y="1818492"/>
                  </a:lnTo>
                  <a:lnTo>
                    <a:pt x="1225109" y="1818492"/>
                  </a:lnTo>
                  <a:lnTo>
                    <a:pt x="1225109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621037" y="0"/>
              <a:ext cx="814795" cy="1378067"/>
            </a:xfrm>
            <a:custGeom>
              <a:avLst/>
              <a:gdLst/>
              <a:ahLst/>
              <a:cxnLst/>
              <a:rect l="l" t="t" r="r" b="b"/>
              <a:pathLst>
                <a:path w="814795" h="1378067">
                  <a:moveTo>
                    <a:pt x="0" y="0"/>
                  </a:moveTo>
                  <a:lnTo>
                    <a:pt x="814795" y="0"/>
                  </a:lnTo>
                  <a:lnTo>
                    <a:pt x="814795" y="1378067"/>
                  </a:lnTo>
                  <a:lnTo>
                    <a:pt x="0" y="1378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 l="-753958" b="-421015"/>
              </a:stretch>
            </a:blip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9429263" y="2580580"/>
            <a:ext cx="5797987" cy="5988161"/>
            <a:chOff x="0" y="0"/>
            <a:chExt cx="6350000" cy="6558280"/>
          </a:xfrm>
        </p:grpSpPr>
        <p:sp>
          <p:nvSpPr>
            <p:cNvPr id="19" name="Freeform 19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14"/>
              <a:stretch>
                <a:fillRect l="-41949" r="-41949"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E19527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3902798" y="8894192"/>
            <a:ext cx="3387809" cy="1190857"/>
            <a:chOff x="0" y="0"/>
            <a:chExt cx="1086655" cy="38197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086655" cy="381973"/>
            </a:xfrm>
            <a:custGeom>
              <a:avLst/>
              <a:gdLst/>
              <a:ahLst/>
              <a:cxnLst/>
              <a:rect l="l" t="t" r="r" b="b"/>
              <a:pathLst>
                <a:path w="1086655" h="381973">
                  <a:moveTo>
                    <a:pt x="169107" y="0"/>
                  </a:moveTo>
                  <a:lnTo>
                    <a:pt x="917548" y="0"/>
                  </a:lnTo>
                  <a:cubicBezTo>
                    <a:pt x="1010943" y="0"/>
                    <a:pt x="1086655" y="75712"/>
                    <a:pt x="1086655" y="169107"/>
                  </a:cubicBezTo>
                  <a:lnTo>
                    <a:pt x="1086655" y="212866"/>
                  </a:lnTo>
                  <a:cubicBezTo>
                    <a:pt x="1086655" y="306261"/>
                    <a:pt x="1010943" y="381973"/>
                    <a:pt x="917548" y="381973"/>
                  </a:cubicBezTo>
                  <a:lnTo>
                    <a:pt x="169107" y="381973"/>
                  </a:lnTo>
                  <a:cubicBezTo>
                    <a:pt x="75712" y="381973"/>
                    <a:pt x="0" y="306261"/>
                    <a:pt x="0" y="212866"/>
                  </a:cubicBezTo>
                  <a:lnTo>
                    <a:pt x="0" y="169107"/>
                  </a:lnTo>
                  <a:cubicBezTo>
                    <a:pt x="0" y="75712"/>
                    <a:pt x="75712" y="0"/>
                    <a:pt x="169107" y="0"/>
                  </a:cubicBezTo>
                  <a:close/>
                </a:path>
              </a:pathLst>
            </a:custGeom>
            <a:solidFill>
              <a:srgbClr val="8BABC6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57150"/>
              <a:ext cx="1086655" cy="324823"/>
            </a:xfrm>
            <a:prstGeom prst="rect">
              <a:avLst/>
            </a:prstGeom>
          </p:spPr>
          <p:txBody>
            <a:bodyPr lIns="20451" tIns="20451" rIns="20451" bIns="20451" rtlCol="0" anchor="ctr"/>
            <a:lstStyle/>
            <a:p>
              <a:pPr algn="ctr">
                <a:lnSpc>
                  <a:spcPts val="2699"/>
                </a:lnSpc>
              </a:pPr>
              <a:r>
                <a:rPr lang="en-US" sz="48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48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giếng</a:t>
              </a:r>
              <a:r>
                <a:rPr lang="en-US" sz="48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0634352" y="8894192"/>
            <a:ext cx="3387809" cy="1190857"/>
            <a:chOff x="0" y="0"/>
            <a:chExt cx="1086655" cy="381973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086655" cy="381973"/>
            </a:xfrm>
            <a:custGeom>
              <a:avLst/>
              <a:gdLst/>
              <a:ahLst/>
              <a:cxnLst/>
              <a:rect l="l" t="t" r="r" b="b"/>
              <a:pathLst>
                <a:path w="1086655" h="381973">
                  <a:moveTo>
                    <a:pt x="169107" y="0"/>
                  </a:moveTo>
                  <a:lnTo>
                    <a:pt x="917548" y="0"/>
                  </a:lnTo>
                  <a:cubicBezTo>
                    <a:pt x="1010943" y="0"/>
                    <a:pt x="1086655" y="75712"/>
                    <a:pt x="1086655" y="169107"/>
                  </a:cubicBezTo>
                  <a:lnTo>
                    <a:pt x="1086655" y="212866"/>
                  </a:lnTo>
                  <a:cubicBezTo>
                    <a:pt x="1086655" y="306261"/>
                    <a:pt x="1010943" y="381973"/>
                    <a:pt x="917548" y="381973"/>
                  </a:cubicBezTo>
                  <a:lnTo>
                    <a:pt x="169107" y="381973"/>
                  </a:lnTo>
                  <a:cubicBezTo>
                    <a:pt x="75712" y="381973"/>
                    <a:pt x="0" y="306261"/>
                    <a:pt x="0" y="212866"/>
                  </a:cubicBezTo>
                  <a:lnTo>
                    <a:pt x="0" y="169107"/>
                  </a:lnTo>
                  <a:cubicBezTo>
                    <a:pt x="0" y="75712"/>
                    <a:pt x="75712" y="0"/>
                    <a:pt x="169107" y="0"/>
                  </a:cubicBezTo>
                  <a:close/>
                </a:path>
              </a:pathLst>
            </a:custGeom>
            <a:solidFill>
              <a:srgbClr val="8BABC6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57150"/>
              <a:ext cx="1086655" cy="324823"/>
            </a:xfrm>
            <a:prstGeom prst="rect">
              <a:avLst/>
            </a:prstGeom>
          </p:spPr>
          <p:txBody>
            <a:bodyPr lIns="20451" tIns="20451" rIns="20451" bIns="20451" rtlCol="0" anchor="ctr"/>
            <a:lstStyle/>
            <a:p>
              <a:pPr algn="ctr">
                <a:lnSpc>
                  <a:spcPts val="2699"/>
                </a:lnSpc>
              </a:pPr>
              <a:r>
                <a:rPr lang="en-US" sz="54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54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sz="54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014454" y="1691255"/>
            <a:ext cx="3273546" cy="8595745"/>
          </a:xfrm>
          <a:custGeom>
            <a:avLst/>
            <a:gdLst/>
            <a:ahLst/>
            <a:cxnLst/>
            <a:rect l="l" t="t" r="r" b="b"/>
            <a:pathLst>
              <a:path w="3273546" h="8595745">
                <a:moveTo>
                  <a:pt x="0" y="0"/>
                </a:moveTo>
                <a:lnTo>
                  <a:pt x="3273546" y="0"/>
                </a:lnTo>
                <a:lnTo>
                  <a:pt x="3273546" y="8595745"/>
                </a:lnTo>
                <a:lnTo>
                  <a:pt x="0" y="85957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47280" y="7345682"/>
            <a:ext cx="3822233" cy="2502119"/>
          </a:xfrm>
          <a:custGeom>
            <a:avLst/>
            <a:gdLst/>
            <a:ahLst/>
            <a:cxnLst/>
            <a:rect l="l" t="t" r="r" b="b"/>
            <a:pathLst>
              <a:path w="3822233" h="2502119">
                <a:moveTo>
                  <a:pt x="0" y="0"/>
                </a:moveTo>
                <a:lnTo>
                  <a:pt x="3822233" y="0"/>
                </a:lnTo>
                <a:lnTo>
                  <a:pt x="3822233" y="2502119"/>
                </a:lnTo>
                <a:lnTo>
                  <a:pt x="0" y="25021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84134" y="823925"/>
            <a:ext cx="6495601" cy="4319575"/>
          </a:xfrm>
          <a:custGeom>
            <a:avLst/>
            <a:gdLst/>
            <a:ahLst/>
            <a:cxnLst/>
            <a:rect l="l" t="t" r="r" b="b"/>
            <a:pathLst>
              <a:path w="6495601" h="4319575">
                <a:moveTo>
                  <a:pt x="0" y="0"/>
                </a:moveTo>
                <a:lnTo>
                  <a:pt x="6495601" y="0"/>
                </a:lnTo>
                <a:lnTo>
                  <a:pt x="6495601" y="4319575"/>
                </a:lnTo>
                <a:lnTo>
                  <a:pt x="0" y="43195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079735" y="5213193"/>
            <a:ext cx="6986984" cy="4634609"/>
          </a:xfrm>
          <a:custGeom>
            <a:avLst/>
            <a:gdLst/>
            <a:ahLst/>
            <a:cxnLst/>
            <a:rect l="l" t="t" r="r" b="b"/>
            <a:pathLst>
              <a:path w="6986984" h="4634609">
                <a:moveTo>
                  <a:pt x="0" y="0"/>
                </a:moveTo>
                <a:lnTo>
                  <a:pt x="6986984" y="0"/>
                </a:lnTo>
                <a:lnTo>
                  <a:pt x="6986984" y="4634608"/>
                </a:lnTo>
                <a:lnTo>
                  <a:pt x="0" y="46346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886" t="-4504" r="-1886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7079735" y="2037563"/>
            <a:ext cx="8504805" cy="1778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DejaVu Serif Bold"/>
              </a:rPr>
              <a:t>Ở nhà thường dùng nước máy để sinh hoạt</a:t>
            </a:r>
            <a:r>
              <a:rPr lang="en-US" sz="5000">
                <a:solidFill>
                  <a:srgbClr val="000000"/>
                </a:solidFill>
                <a:latin typeface="DejaVu Serif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-1690189" y="796969"/>
            <a:ext cx="3801362" cy="9981695"/>
          </a:xfrm>
          <a:custGeom>
            <a:avLst/>
            <a:gdLst/>
            <a:ahLst/>
            <a:cxnLst/>
            <a:rect l="l" t="t" r="r" b="b"/>
            <a:pathLst>
              <a:path w="3801362" h="9981695">
                <a:moveTo>
                  <a:pt x="3801362" y="0"/>
                </a:moveTo>
                <a:lnTo>
                  <a:pt x="0" y="0"/>
                </a:lnTo>
                <a:lnTo>
                  <a:pt x="0" y="9981695"/>
                </a:lnTo>
                <a:lnTo>
                  <a:pt x="3801362" y="9981695"/>
                </a:lnTo>
                <a:lnTo>
                  <a:pt x="380136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730765" y="-105845"/>
            <a:ext cx="4547549" cy="2903612"/>
          </a:xfrm>
          <a:custGeom>
            <a:avLst/>
            <a:gdLst/>
            <a:ahLst/>
            <a:cxnLst/>
            <a:rect l="l" t="t" r="r" b="b"/>
            <a:pathLst>
              <a:path w="4547549" h="2903612">
                <a:moveTo>
                  <a:pt x="0" y="0"/>
                </a:moveTo>
                <a:lnTo>
                  <a:pt x="4547549" y="0"/>
                </a:lnTo>
                <a:lnTo>
                  <a:pt x="4547549" y="2903612"/>
                </a:lnTo>
                <a:lnTo>
                  <a:pt x="0" y="29036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21972" t="-1538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004539" y="7390989"/>
            <a:ext cx="3822233" cy="2502119"/>
          </a:xfrm>
          <a:custGeom>
            <a:avLst/>
            <a:gdLst/>
            <a:ahLst/>
            <a:cxnLst/>
            <a:rect l="l" t="t" r="r" b="b"/>
            <a:pathLst>
              <a:path w="3822233" h="2502119">
                <a:moveTo>
                  <a:pt x="0" y="0"/>
                </a:moveTo>
                <a:lnTo>
                  <a:pt x="3822233" y="0"/>
                </a:lnTo>
                <a:lnTo>
                  <a:pt x="3822233" y="2502119"/>
                </a:lnTo>
                <a:lnTo>
                  <a:pt x="0" y="25021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144000" y="3172895"/>
            <a:ext cx="7292205" cy="5469154"/>
          </a:xfrm>
          <a:custGeom>
            <a:avLst/>
            <a:gdLst/>
            <a:ahLst/>
            <a:cxnLst/>
            <a:rect l="l" t="t" r="r" b="b"/>
            <a:pathLst>
              <a:path w="7292205" h="5469154">
                <a:moveTo>
                  <a:pt x="0" y="0"/>
                </a:moveTo>
                <a:lnTo>
                  <a:pt x="7292205" y="0"/>
                </a:lnTo>
                <a:lnTo>
                  <a:pt x="7292205" y="5469154"/>
                </a:lnTo>
                <a:lnTo>
                  <a:pt x="0" y="54691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111173" y="3512072"/>
            <a:ext cx="6387734" cy="4790800"/>
          </a:xfrm>
          <a:custGeom>
            <a:avLst/>
            <a:gdLst/>
            <a:ahLst/>
            <a:cxnLst/>
            <a:rect l="l" t="t" r="r" b="b"/>
            <a:pathLst>
              <a:path w="6387734" h="4790800">
                <a:moveTo>
                  <a:pt x="0" y="0"/>
                </a:moveTo>
                <a:lnTo>
                  <a:pt x="6387734" y="0"/>
                </a:lnTo>
                <a:lnTo>
                  <a:pt x="6387734" y="4790800"/>
                </a:lnTo>
                <a:lnTo>
                  <a:pt x="0" y="47908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372916" y="1698890"/>
            <a:ext cx="13542169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Ở trường học dùng nguồn nước máy</a:t>
            </a:r>
            <a:r>
              <a:rPr lang="en-US" sz="5199">
                <a:solidFill>
                  <a:srgbClr val="000000"/>
                </a:solidFill>
                <a:latin typeface="DejaVu Serif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530420" y="1511165"/>
            <a:ext cx="12394274" cy="1477742"/>
            <a:chOff x="0" y="0"/>
            <a:chExt cx="5580614" cy="6653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580614" cy="665364"/>
            </a:xfrm>
            <a:custGeom>
              <a:avLst/>
              <a:gdLst/>
              <a:ahLst/>
              <a:cxnLst/>
              <a:rect l="l" t="t" r="r" b="b"/>
              <a:pathLst>
                <a:path w="5580614" h="665364">
                  <a:moveTo>
                    <a:pt x="5377414" y="0"/>
                  </a:moveTo>
                  <a:lnTo>
                    <a:pt x="0" y="0"/>
                  </a:lnTo>
                  <a:lnTo>
                    <a:pt x="0" y="665364"/>
                  </a:lnTo>
                  <a:lnTo>
                    <a:pt x="5377414" y="665364"/>
                  </a:lnTo>
                  <a:lnTo>
                    <a:pt x="5580614" y="332682"/>
                  </a:lnTo>
                  <a:lnTo>
                    <a:pt x="5377414" y="0"/>
                  </a:lnTo>
                  <a:close/>
                </a:path>
              </a:pathLst>
            </a:custGeom>
            <a:solidFill>
              <a:srgbClr val="D37C7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85725"/>
              <a:ext cx="5466314" cy="751089"/>
            </a:xfrm>
            <a:prstGeom prst="rect">
              <a:avLst/>
            </a:prstGeom>
          </p:spPr>
          <p:txBody>
            <a:bodyPr lIns="20451" tIns="20451" rIns="20451" bIns="20451" rtlCol="0" anchor="ctr"/>
            <a:lstStyle/>
            <a:p>
              <a:pPr algn="ctr">
                <a:lnSpc>
                  <a:spcPts val="6860"/>
                </a:lnSpc>
                <a:spcBef>
                  <a:spcPct val="0"/>
                </a:spcBef>
              </a:pPr>
              <a:r>
                <a:rPr lang="en-US" sz="49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49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9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dùng</a:t>
              </a:r>
              <a:r>
                <a:rPr lang="en-US" sz="49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9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49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9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tưới</a:t>
              </a:r>
              <a:r>
                <a:rPr lang="en-US" sz="49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9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49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9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rửa</a:t>
              </a:r>
              <a:r>
                <a:rPr lang="en-US" sz="49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9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bát</a:t>
              </a:r>
              <a:r>
                <a:rPr lang="en-US" sz="49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9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tắm</a:t>
              </a:r>
              <a:r>
                <a:rPr lang="en-US" sz="49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9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giặt</a:t>
              </a:r>
              <a:r>
                <a:rPr lang="en-US" sz="49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......  </a:t>
              </a:r>
            </a:p>
          </p:txBody>
        </p:sp>
      </p:grpSp>
      <p:sp>
        <p:nvSpPr>
          <p:cNvPr id="8" name="Freeform 8"/>
          <p:cNvSpPr/>
          <p:nvPr/>
        </p:nvSpPr>
        <p:spPr>
          <a:xfrm rot="-823146">
            <a:off x="16655491" y="156692"/>
            <a:ext cx="3265018" cy="3385717"/>
          </a:xfrm>
          <a:custGeom>
            <a:avLst/>
            <a:gdLst/>
            <a:ahLst/>
            <a:cxnLst/>
            <a:rect l="l" t="t" r="r" b="b"/>
            <a:pathLst>
              <a:path w="3265018" h="3385717">
                <a:moveTo>
                  <a:pt x="0" y="0"/>
                </a:moveTo>
                <a:lnTo>
                  <a:pt x="3265018" y="0"/>
                </a:lnTo>
                <a:lnTo>
                  <a:pt x="3265018" y="3385718"/>
                </a:lnTo>
                <a:lnTo>
                  <a:pt x="0" y="33857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30939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857917" y="605359"/>
            <a:ext cx="2368293" cy="2670320"/>
            <a:chOff x="0" y="0"/>
            <a:chExt cx="3157724" cy="3560426"/>
          </a:xfrm>
        </p:grpSpPr>
        <p:sp>
          <p:nvSpPr>
            <p:cNvPr id="10" name="Freeform 10"/>
            <p:cNvSpPr/>
            <p:nvPr/>
          </p:nvSpPr>
          <p:spPr>
            <a:xfrm>
              <a:off x="1595944" y="1289490"/>
              <a:ext cx="1561780" cy="1677065"/>
            </a:xfrm>
            <a:custGeom>
              <a:avLst/>
              <a:gdLst/>
              <a:ahLst/>
              <a:cxnLst/>
              <a:rect l="l" t="t" r="r" b="b"/>
              <a:pathLst>
                <a:path w="1561780" h="1677065">
                  <a:moveTo>
                    <a:pt x="0" y="0"/>
                  </a:moveTo>
                  <a:lnTo>
                    <a:pt x="1561780" y="0"/>
                  </a:lnTo>
                  <a:lnTo>
                    <a:pt x="1561780" y="1677065"/>
                  </a:lnTo>
                  <a:lnTo>
                    <a:pt x="0" y="16770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 l="-246415" t="-129667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894794" y="0"/>
              <a:ext cx="894794" cy="1379624"/>
            </a:xfrm>
            <a:custGeom>
              <a:avLst/>
              <a:gdLst/>
              <a:ahLst/>
              <a:cxnLst/>
              <a:rect l="l" t="t" r="r" b="b"/>
              <a:pathLst>
                <a:path w="894794" h="1379624">
                  <a:moveTo>
                    <a:pt x="0" y="0"/>
                  </a:moveTo>
                  <a:lnTo>
                    <a:pt x="894794" y="0"/>
                  </a:lnTo>
                  <a:lnTo>
                    <a:pt x="894794" y="1379624"/>
                  </a:lnTo>
                  <a:lnTo>
                    <a:pt x="0" y="1379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 l="-921663" b="-583763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0" y="2180802"/>
              <a:ext cx="894794" cy="1379624"/>
            </a:xfrm>
            <a:custGeom>
              <a:avLst/>
              <a:gdLst/>
              <a:ahLst/>
              <a:cxnLst/>
              <a:rect l="l" t="t" r="r" b="b"/>
              <a:pathLst>
                <a:path w="894794" h="1379624">
                  <a:moveTo>
                    <a:pt x="0" y="0"/>
                  </a:moveTo>
                  <a:lnTo>
                    <a:pt x="894794" y="0"/>
                  </a:lnTo>
                  <a:lnTo>
                    <a:pt x="894794" y="1379624"/>
                  </a:lnTo>
                  <a:lnTo>
                    <a:pt x="0" y="1379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 l="-921663" b="-583763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15088752" y="811979"/>
            <a:ext cx="1671885" cy="2463700"/>
            <a:chOff x="0" y="0"/>
            <a:chExt cx="2229180" cy="3284933"/>
          </a:xfrm>
        </p:grpSpPr>
        <p:sp>
          <p:nvSpPr>
            <p:cNvPr id="14" name="Freeform 14"/>
            <p:cNvSpPr/>
            <p:nvPr/>
          </p:nvSpPr>
          <p:spPr>
            <a:xfrm>
              <a:off x="1403166" y="1887891"/>
              <a:ext cx="826014" cy="1397041"/>
            </a:xfrm>
            <a:custGeom>
              <a:avLst/>
              <a:gdLst/>
              <a:ahLst/>
              <a:cxnLst/>
              <a:rect l="l" t="t" r="r" b="b"/>
              <a:pathLst>
                <a:path w="826014" h="1397041">
                  <a:moveTo>
                    <a:pt x="0" y="0"/>
                  </a:moveTo>
                  <a:lnTo>
                    <a:pt x="826014" y="0"/>
                  </a:lnTo>
                  <a:lnTo>
                    <a:pt x="826014" y="1397042"/>
                  </a:lnTo>
                  <a:lnTo>
                    <a:pt x="0" y="13970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 l="-753958" b="-421015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0" y="0"/>
              <a:ext cx="1523224" cy="1635663"/>
            </a:xfrm>
            <a:custGeom>
              <a:avLst/>
              <a:gdLst/>
              <a:ahLst/>
              <a:cxnLst/>
              <a:rect l="l" t="t" r="r" b="b"/>
              <a:pathLst>
                <a:path w="1523224" h="1635663">
                  <a:moveTo>
                    <a:pt x="0" y="0"/>
                  </a:moveTo>
                  <a:lnTo>
                    <a:pt x="1523224" y="0"/>
                  </a:lnTo>
                  <a:lnTo>
                    <a:pt x="1523224" y="1635663"/>
                  </a:lnTo>
                  <a:lnTo>
                    <a:pt x="0" y="16356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 l="-246415" t="-129667"/>
              </a:stretch>
            </a:blipFill>
          </p:spPr>
        </p:sp>
      </p:grpSp>
      <p:sp>
        <p:nvSpPr>
          <p:cNvPr id="16" name="Freeform 16"/>
          <p:cNvSpPr/>
          <p:nvPr/>
        </p:nvSpPr>
        <p:spPr>
          <a:xfrm rot="-823146" flipH="1">
            <a:off x="-1577861" y="6723344"/>
            <a:ext cx="3265018" cy="3385717"/>
          </a:xfrm>
          <a:custGeom>
            <a:avLst/>
            <a:gdLst/>
            <a:ahLst/>
            <a:cxnLst/>
            <a:rect l="l" t="t" r="r" b="b"/>
            <a:pathLst>
              <a:path w="3265018" h="3385717">
                <a:moveTo>
                  <a:pt x="3265018" y="0"/>
                </a:moveTo>
                <a:lnTo>
                  <a:pt x="0" y="0"/>
                </a:lnTo>
                <a:lnTo>
                  <a:pt x="0" y="3385718"/>
                </a:lnTo>
                <a:lnTo>
                  <a:pt x="3265018" y="3385718"/>
                </a:lnTo>
                <a:lnTo>
                  <a:pt x="326501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30939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857917" y="3614180"/>
            <a:ext cx="4476083" cy="3349925"/>
          </a:xfrm>
          <a:custGeom>
            <a:avLst/>
            <a:gdLst/>
            <a:ahLst/>
            <a:cxnLst/>
            <a:rect l="l" t="t" r="r" b="b"/>
            <a:pathLst>
              <a:path w="5482237" h="3645688">
                <a:moveTo>
                  <a:pt x="0" y="0"/>
                </a:moveTo>
                <a:lnTo>
                  <a:pt x="5482237" y="0"/>
                </a:lnTo>
                <a:lnTo>
                  <a:pt x="5482237" y="3645687"/>
                </a:lnTo>
                <a:lnTo>
                  <a:pt x="0" y="364568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1455797" y="3178078"/>
            <a:ext cx="5944752" cy="3795479"/>
          </a:xfrm>
          <a:custGeom>
            <a:avLst/>
            <a:gdLst/>
            <a:ahLst/>
            <a:cxnLst/>
            <a:rect l="l" t="t" r="r" b="b"/>
            <a:pathLst>
              <a:path w="5944752" h="3795479">
                <a:moveTo>
                  <a:pt x="0" y="0"/>
                </a:moveTo>
                <a:lnTo>
                  <a:pt x="5944752" y="0"/>
                </a:lnTo>
                <a:lnTo>
                  <a:pt x="5944752" y="3795479"/>
                </a:lnTo>
                <a:lnTo>
                  <a:pt x="0" y="379547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3687"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3790375" y="7031449"/>
            <a:ext cx="4974394" cy="3322895"/>
          </a:xfrm>
          <a:custGeom>
            <a:avLst/>
            <a:gdLst/>
            <a:ahLst/>
            <a:cxnLst/>
            <a:rect l="l" t="t" r="r" b="b"/>
            <a:pathLst>
              <a:path w="4974394" h="3322895">
                <a:moveTo>
                  <a:pt x="0" y="0"/>
                </a:moveTo>
                <a:lnTo>
                  <a:pt x="4974394" y="0"/>
                </a:lnTo>
                <a:lnTo>
                  <a:pt x="4974394" y="3322895"/>
                </a:lnTo>
                <a:lnTo>
                  <a:pt x="0" y="332289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B8076B0-E869-5862-FFD7-EDEB86C2E5E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431" y="7162728"/>
            <a:ext cx="5316742" cy="31581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0035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-1218152" y="6498327"/>
            <a:ext cx="5179451" cy="7577345"/>
          </a:xfrm>
          <a:custGeom>
            <a:avLst/>
            <a:gdLst/>
            <a:ahLst/>
            <a:cxnLst/>
            <a:rect l="l" t="t" r="r" b="b"/>
            <a:pathLst>
              <a:path w="5179451" h="7577345">
                <a:moveTo>
                  <a:pt x="5179451" y="0"/>
                </a:moveTo>
                <a:lnTo>
                  <a:pt x="0" y="0"/>
                </a:lnTo>
                <a:lnTo>
                  <a:pt x="0" y="7577346"/>
                </a:lnTo>
                <a:lnTo>
                  <a:pt x="5179451" y="7577346"/>
                </a:lnTo>
                <a:lnTo>
                  <a:pt x="517945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0" y="0"/>
            <a:ext cx="3467643" cy="2418680"/>
            <a:chOff x="0" y="0"/>
            <a:chExt cx="4623524" cy="3224907"/>
          </a:xfrm>
        </p:grpSpPr>
        <p:sp>
          <p:nvSpPr>
            <p:cNvPr id="7" name="Freeform 7"/>
            <p:cNvSpPr/>
            <p:nvPr/>
          </p:nvSpPr>
          <p:spPr>
            <a:xfrm rot="5489537">
              <a:off x="2381883" y="-132664"/>
              <a:ext cx="1786247" cy="2651416"/>
            </a:xfrm>
            <a:custGeom>
              <a:avLst/>
              <a:gdLst/>
              <a:ahLst/>
              <a:cxnLst/>
              <a:rect l="l" t="t" r="r" b="b"/>
              <a:pathLst>
                <a:path w="1786247" h="2651416">
                  <a:moveTo>
                    <a:pt x="0" y="0"/>
                  </a:moveTo>
                  <a:lnTo>
                    <a:pt x="1786247" y="0"/>
                  </a:lnTo>
                  <a:lnTo>
                    <a:pt x="1786247" y="2651415"/>
                  </a:lnTo>
                  <a:lnTo>
                    <a:pt x="0" y="26514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5145403" flipH="1">
              <a:off x="400432" y="1352736"/>
              <a:ext cx="1444889" cy="2144722"/>
            </a:xfrm>
            <a:custGeom>
              <a:avLst/>
              <a:gdLst/>
              <a:ahLst/>
              <a:cxnLst/>
              <a:rect l="l" t="t" r="r" b="b"/>
              <a:pathLst>
                <a:path w="1444889" h="2144722">
                  <a:moveTo>
                    <a:pt x="1444889" y="0"/>
                  </a:moveTo>
                  <a:lnTo>
                    <a:pt x="0" y="0"/>
                  </a:lnTo>
                  <a:lnTo>
                    <a:pt x="0" y="2144722"/>
                  </a:lnTo>
                  <a:lnTo>
                    <a:pt x="1444889" y="2144722"/>
                  </a:lnTo>
                  <a:lnTo>
                    <a:pt x="1444889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732449" y="0"/>
              <a:ext cx="960966" cy="1625287"/>
            </a:xfrm>
            <a:custGeom>
              <a:avLst/>
              <a:gdLst/>
              <a:ahLst/>
              <a:cxnLst/>
              <a:rect l="l" t="t" r="r" b="b"/>
              <a:pathLst>
                <a:path w="960966" h="1625287">
                  <a:moveTo>
                    <a:pt x="0" y="0"/>
                  </a:moveTo>
                  <a:lnTo>
                    <a:pt x="960966" y="0"/>
                  </a:lnTo>
                  <a:lnTo>
                    <a:pt x="960966" y="1625287"/>
                  </a:lnTo>
                  <a:lnTo>
                    <a:pt x="0" y="16252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 l="-753958" b="-421015"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13559165" y="6210286"/>
            <a:ext cx="4049229" cy="4703579"/>
          </a:xfrm>
          <a:custGeom>
            <a:avLst/>
            <a:gdLst/>
            <a:ahLst/>
            <a:cxnLst/>
            <a:rect l="l" t="t" r="r" b="b"/>
            <a:pathLst>
              <a:path w="4049229" h="4703579">
                <a:moveTo>
                  <a:pt x="0" y="0"/>
                </a:moveTo>
                <a:lnTo>
                  <a:pt x="4049229" y="0"/>
                </a:lnTo>
                <a:lnTo>
                  <a:pt x="4049229" y="4703579"/>
                </a:lnTo>
                <a:lnTo>
                  <a:pt x="0" y="47035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r="-12569"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5948676" y="0"/>
            <a:ext cx="2621248" cy="2970105"/>
            <a:chOff x="0" y="0"/>
            <a:chExt cx="3494998" cy="3960140"/>
          </a:xfrm>
        </p:grpSpPr>
        <p:sp>
          <p:nvSpPr>
            <p:cNvPr id="12" name="Freeform 12"/>
            <p:cNvSpPr/>
            <p:nvPr/>
          </p:nvSpPr>
          <p:spPr>
            <a:xfrm rot="2122094">
              <a:off x="307271" y="1743721"/>
              <a:ext cx="1406257" cy="1510061"/>
            </a:xfrm>
            <a:custGeom>
              <a:avLst/>
              <a:gdLst/>
              <a:ahLst/>
              <a:cxnLst/>
              <a:rect l="l" t="t" r="r" b="b"/>
              <a:pathLst>
                <a:path w="1406257" h="1510061">
                  <a:moveTo>
                    <a:pt x="0" y="0"/>
                  </a:moveTo>
                  <a:lnTo>
                    <a:pt x="1406256" y="0"/>
                  </a:lnTo>
                  <a:lnTo>
                    <a:pt x="1406256" y="1510062"/>
                  </a:lnTo>
                  <a:lnTo>
                    <a:pt x="0" y="15100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 l="-246415" t="-129667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2558657" y="2516457"/>
              <a:ext cx="936341" cy="1443683"/>
            </a:xfrm>
            <a:custGeom>
              <a:avLst/>
              <a:gdLst/>
              <a:ahLst/>
              <a:cxnLst/>
              <a:rect l="l" t="t" r="r" b="b"/>
              <a:pathLst>
                <a:path w="936341" h="1443683">
                  <a:moveTo>
                    <a:pt x="0" y="0"/>
                  </a:moveTo>
                  <a:lnTo>
                    <a:pt x="936341" y="0"/>
                  </a:lnTo>
                  <a:lnTo>
                    <a:pt x="936341" y="1443683"/>
                  </a:lnTo>
                  <a:lnTo>
                    <a:pt x="0" y="14436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 l="-921663" b="-583763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1548323" y="0"/>
              <a:ext cx="1478504" cy="1883069"/>
            </a:xfrm>
            <a:custGeom>
              <a:avLst/>
              <a:gdLst/>
              <a:ahLst/>
              <a:cxnLst/>
              <a:rect l="l" t="t" r="r" b="b"/>
              <a:pathLst>
                <a:path w="1478504" h="1883069">
                  <a:moveTo>
                    <a:pt x="0" y="0"/>
                  </a:moveTo>
                  <a:lnTo>
                    <a:pt x="1478504" y="0"/>
                  </a:lnTo>
                  <a:lnTo>
                    <a:pt x="1478504" y="1883069"/>
                  </a:lnTo>
                  <a:lnTo>
                    <a:pt x="0" y="1883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 t="-248358" r="-580760" b="-208899"/>
              </a:stretch>
            </a:blipFill>
          </p:spPr>
        </p:sp>
      </p:grpSp>
      <p:sp>
        <p:nvSpPr>
          <p:cNvPr id="15" name="Freeform 15"/>
          <p:cNvSpPr/>
          <p:nvPr/>
        </p:nvSpPr>
        <p:spPr>
          <a:xfrm>
            <a:off x="1733821" y="4302047"/>
            <a:ext cx="7034983" cy="4731951"/>
          </a:xfrm>
          <a:custGeom>
            <a:avLst/>
            <a:gdLst/>
            <a:ahLst/>
            <a:cxnLst/>
            <a:rect l="l" t="t" r="r" b="b"/>
            <a:pathLst>
              <a:path w="7034983" h="4731951">
                <a:moveTo>
                  <a:pt x="0" y="0"/>
                </a:moveTo>
                <a:lnTo>
                  <a:pt x="7034984" y="0"/>
                </a:lnTo>
                <a:lnTo>
                  <a:pt x="7034984" y="4731951"/>
                </a:lnTo>
                <a:lnTo>
                  <a:pt x="0" y="473195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1993" r="-11993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9740351" y="4045342"/>
            <a:ext cx="7868042" cy="5245361"/>
          </a:xfrm>
          <a:custGeom>
            <a:avLst/>
            <a:gdLst/>
            <a:ahLst/>
            <a:cxnLst/>
            <a:rect l="l" t="t" r="r" b="b"/>
            <a:pathLst>
              <a:path w="7868042" h="5245361">
                <a:moveTo>
                  <a:pt x="0" y="0"/>
                </a:moveTo>
                <a:lnTo>
                  <a:pt x="7868043" y="0"/>
                </a:lnTo>
                <a:lnTo>
                  <a:pt x="7868043" y="5245361"/>
                </a:lnTo>
                <a:lnTo>
                  <a:pt x="0" y="524536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733821" y="1399328"/>
            <a:ext cx="14409286" cy="1963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80"/>
              </a:lnSpc>
            </a:pPr>
            <a:r>
              <a:rPr lang="en-US" sz="3700">
                <a:solidFill>
                  <a:srgbClr val="000000"/>
                </a:solidFill>
                <a:latin typeface="DejaVu Serif Bold"/>
              </a:rPr>
              <a:t>    Nước bẩn, ô nhiễm là nguồn nước không sử dụng được. Nếu chúng ta sử dụng sẽ dễ bị bệnh nguy hiểm ảnh hưởng đến sức khỏe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265</Words>
  <Application>Microsoft Office PowerPoint</Application>
  <PresentationFormat>Custom</PresentationFormat>
  <Paragraphs>38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Sigmar One</vt:lpstr>
      <vt:lpstr>DejaVu Serif Bold</vt:lpstr>
      <vt:lpstr>Balsamiq Sans</vt:lpstr>
      <vt:lpstr>DejaVu Serif</vt:lpstr>
      <vt:lpstr>Times New Roman</vt:lpstr>
      <vt:lpstr>Arial</vt:lpstr>
      <vt:lpstr>Francois One</vt:lpstr>
      <vt:lpstr>Balsamiq Sans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Kp về nước</dc:title>
  <dc:creator>Administrator</dc:creator>
  <cp:lastModifiedBy>Techsi.vn</cp:lastModifiedBy>
  <cp:revision>5</cp:revision>
  <dcterms:created xsi:type="dcterms:W3CDTF">2006-08-16T00:00:00Z</dcterms:created>
  <dcterms:modified xsi:type="dcterms:W3CDTF">2025-04-01T08:32:14Z</dcterms:modified>
  <dc:identifier>DAGBmeFKhFE</dc:identifier>
</cp:coreProperties>
</file>