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Fredoka" panose="02000000000000000000" pitchFamily="2" charset="77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A79B85-E20F-43A4-9694-B4B2F41DC5C2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62" autoAdjust="0"/>
  </p:normalViewPr>
  <p:slideViewPr>
    <p:cSldViewPr>
      <p:cViewPr varScale="1">
        <p:scale>
          <a:sx n="72" d="100"/>
          <a:sy n="72" d="100"/>
        </p:scale>
        <p:origin x="76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322378"/>
            <a:ext cx="18287999" cy="1709534"/>
          </a:xfrm>
          <a:custGeom>
            <a:avLst/>
            <a:gdLst/>
            <a:ahLst/>
            <a:cxnLst/>
            <a:rect l="l" t="t" r="r" b="b"/>
            <a:pathLst>
              <a:path w="10564535" h="1709534">
                <a:moveTo>
                  <a:pt x="0" y="0"/>
                </a:moveTo>
                <a:lnTo>
                  <a:pt x="10564535" y="0"/>
                </a:lnTo>
                <a:lnTo>
                  <a:pt x="10564535" y="1709534"/>
                </a:lnTo>
                <a:lnTo>
                  <a:pt x="0" y="170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145942" y="8841309"/>
            <a:ext cx="5729444" cy="1912202"/>
          </a:xfrm>
          <a:custGeom>
            <a:avLst/>
            <a:gdLst/>
            <a:ahLst/>
            <a:cxnLst/>
            <a:rect l="l" t="t" r="r" b="b"/>
            <a:pathLst>
              <a:path w="5729444" h="1912202">
                <a:moveTo>
                  <a:pt x="5729445" y="0"/>
                </a:moveTo>
                <a:lnTo>
                  <a:pt x="0" y="0"/>
                </a:lnTo>
                <a:lnTo>
                  <a:pt x="0" y="1912202"/>
                </a:lnTo>
                <a:lnTo>
                  <a:pt x="5729445" y="1912202"/>
                </a:lnTo>
                <a:lnTo>
                  <a:pt x="57294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600692" y="8884776"/>
            <a:ext cx="5600411" cy="1869137"/>
          </a:xfrm>
          <a:custGeom>
            <a:avLst/>
            <a:gdLst/>
            <a:ahLst/>
            <a:cxnLst/>
            <a:rect l="l" t="t" r="r" b="b"/>
            <a:pathLst>
              <a:path w="5600411" h="1869137">
                <a:moveTo>
                  <a:pt x="5600412" y="0"/>
                </a:moveTo>
                <a:lnTo>
                  <a:pt x="0" y="0"/>
                </a:lnTo>
                <a:lnTo>
                  <a:pt x="0" y="1869138"/>
                </a:lnTo>
                <a:lnTo>
                  <a:pt x="5600412" y="1869138"/>
                </a:lnTo>
                <a:lnTo>
                  <a:pt x="56004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2151" flipH="1">
            <a:off x="1963438" y="6191780"/>
            <a:ext cx="3397449" cy="1621107"/>
          </a:xfrm>
          <a:custGeom>
            <a:avLst/>
            <a:gdLst/>
            <a:ahLst/>
            <a:cxnLst/>
            <a:rect l="l" t="t" r="r" b="b"/>
            <a:pathLst>
              <a:path w="3397449" h="1621107">
                <a:moveTo>
                  <a:pt x="3397449" y="0"/>
                </a:moveTo>
                <a:lnTo>
                  <a:pt x="0" y="0"/>
                </a:lnTo>
                <a:lnTo>
                  <a:pt x="0" y="1621107"/>
                </a:lnTo>
                <a:lnTo>
                  <a:pt x="3397449" y="1621107"/>
                </a:lnTo>
                <a:lnTo>
                  <a:pt x="3397449" y="0"/>
                </a:lnTo>
                <a:close/>
              </a:path>
            </a:pathLst>
          </a:custGeom>
          <a:blipFill>
            <a:blip r:embed="rId5"/>
            <a:stretch>
              <a:fillRect b="-37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9465" y="5267049"/>
            <a:ext cx="3085479" cy="4141583"/>
          </a:xfrm>
          <a:custGeom>
            <a:avLst/>
            <a:gdLst/>
            <a:ahLst/>
            <a:cxnLst/>
            <a:rect l="l" t="t" r="r" b="b"/>
            <a:pathLst>
              <a:path w="3085479" h="4141583">
                <a:moveTo>
                  <a:pt x="0" y="0"/>
                </a:moveTo>
                <a:lnTo>
                  <a:pt x="3085479" y="0"/>
                </a:lnTo>
                <a:lnTo>
                  <a:pt x="3085479" y="4141583"/>
                </a:lnTo>
                <a:lnTo>
                  <a:pt x="0" y="41415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63531" y="5867783"/>
            <a:ext cx="2519829" cy="4075857"/>
          </a:xfrm>
          <a:custGeom>
            <a:avLst/>
            <a:gdLst/>
            <a:ahLst/>
            <a:cxnLst/>
            <a:rect l="l" t="t" r="r" b="b"/>
            <a:pathLst>
              <a:path w="3819257" h="5126519">
                <a:moveTo>
                  <a:pt x="0" y="0"/>
                </a:moveTo>
                <a:lnTo>
                  <a:pt x="3819257" y="0"/>
                </a:lnTo>
                <a:lnTo>
                  <a:pt x="3819257" y="5126519"/>
                </a:lnTo>
                <a:lnTo>
                  <a:pt x="0" y="512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19995" y="3494443"/>
            <a:ext cx="4808346" cy="6454156"/>
          </a:xfrm>
          <a:custGeom>
            <a:avLst/>
            <a:gdLst/>
            <a:ahLst/>
            <a:cxnLst/>
            <a:rect l="l" t="t" r="r" b="b"/>
            <a:pathLst>
              <a:path w="4808346" h="6454156">
                <a:moveTo>
                  <a:pt x="0" y="0"/>
                </a:moveTo>
                <a:lnTo>
                  <a:pt x="4808346" y="0"/>
                </a:lnTo>
                <a:lnTo>
                  <a:pt x="4808346" y="6454155"/>
                </a:lnTo>
                <a:lnTo>
                  <a:pt x="0" y="6454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24736" y="5548671"/>
            <a:ext cx="3085479" cy="4141583"/>
          </a:xfrm>
          <a:custGeom>
            <a:avLst/>
            <a:gdLst/>
            <a:ahLst/>
            <a:cxnLst/>
            <a:rect l="l" t="t" r="r" b="b"/>
            <a:pathLst>
              <a:path w="3085479" h="4141583">
                <a:moveTo>
                  <a:pt x="0" y="0"/>
                </a:moveTo>
                <a:lnTo>
                  <a:pt x="3085479" y="0"/>
                </a:lnTo>
                <a:lnTo>
                  <a:pt x="3085479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2151" flipH="1">
            <a:off x="13150211" y="4154361"/>
            <a:ext cx="3397449" cy="1621107"/>
          </a:xfrm>
          <a:custGeom>
            <a:avLst/>
            <a:gdLst/>
            <a:ahLst/>
            <a:cxnLst/>
            <a:rect l="l" t="t" r="r" b="b"/>
            <a:pathLst>
              <a:path w="3397449" h="1621107">
                <a:moveTo>
                  <a:pt x="3397449" y="0"/>
                </a:moveTo>
                <a:lnTo>
                  <a:pt x="0" y="0"/>
                </a:lnTo>
                <a:lnTo>
                  <a:pt x="0" y="1621108"/>
                </a:lnTo>
                <a:lnTo>
                  <a:pt x="3397449" y="1621108"/>
                </a:lnTo>
                <a:lnTo>
                  <a:pt x="3397449" y="0"/>
                </a:lnTo>
                <a:close/>
              </a:path>
            </a:pathLst>
          </a:custGeom>
          <a:blipFill>
            <a:blip r:embed="rId5"/>
            <a:stretch>
              <a:fillRect b="-37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15327" y="4391921"/>
            <a:ext cx="3839126" cy="5153190"/>
          </a:xfrm>
          <a:custGeom>
            <a:avLst/>
            <a:gdLst/>
            <a:ahLst/>
            <a:cxnLst/>
            <a:rect l="l" t="t" r="r" b="b"/>
            <a:pathLst>
              <a:path w="3839126" h="5153190">
                <a:moveTo>
                  <a:pt x="0" y="0"/>
                </a:moveTo>
                <a:lnTo>
                  <a:pt x="3839127" y="0"/>
                </a:lnTo>
                <a:lnTo>
                  <a:pt x="3839127" y="5153189"/>
                </a:lnTo>
                <a:lnTo>
                  <a:pt x="0" y="5153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40708" y="5344916"/>
            <a:ext cx="3360637" cy="4510922"/>
          </a:xfrm>
          <a:custGeom>
            <a:avLst/>
            <a:gdLst/>
            <a:ahLst/>
            <a:cxnLst/>
            <a:rect l="l" t="t" r="r" b="b"/>
            <a:pathLst>
              <a:path w="3360637" h="4510922">
                <a:moveTo>
                  <a:pt x="0" y="0"/>
                </a:moveTo>
                <a:lnTo>
                  <a:pt x="3360637" y="0"/>
                </a:lnTo>
                <a:lnTo>
                  <a:pt x="3360637" y="4510922"/>
                </a:lnTo>
                <a:lnTo>
                  <a:pt x="0" y="4510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67206" y="8267908"/>
            <a:ext cx="756311" cy="1680691"/>
          </a:xfrm>
          <a:custGeom>
            <a:avLst/>
            <a:gdLst/>
            <a:ahLst/>
            <a:cxnLst/>
            <a:rect l="l" t="t" r="r" b="b"/>
            <a:pathLst>
              <a:path w="756311" h="1680691">
                <a:moveTo>
                  <a:pt x="0" y="0"/>
                </a:moveTo>
                <a:lnTo>
                  <a:pt x="756310" y="0"/>
                </a:lnTo>
                <a:lnTo>
                  <a:pt x="756310" y="1680690"/>
                </a:lnTo>
                <a:lnTo>
                  <a:pt x="0" y="1680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72151" flipH="1">
            <a:off x="9597589" y="1391093"/>
            <a:ext cx="3397449" cy="1621107"/>
          </a:xfrm>
          <a:custGeom>
            <a:avLst/>
            <a:gdLst/>
            <a:ahLst/>
            <a:cxnLst/>
            <a:rect l="l" t="t" r="r" b="b"/>
            <a:pathLst>
              <a:path w="3397449" h="1621107">
                <a:moveTo>
                  <a:pt x="3397448" y="0"/>
                </a:moveTo>
                <a:lnTo>
                  <a:pt x="0" y="0"/>
                </a:lnTo>
                <a:lnTo>
                  <a:pt x="0" y="1621108"/>
                </a:lnTo>
                <a:lnTo>
                  <a:pt x="3397448" y="1621108"/>
                </a:lnTo>
                <a:lnTo>
                  <a:pt x="3397448" y="0"/>
                </a:lnTo>
                <a:close/>
              </a:path>
            </a:pathLst>
          </a:custGeom>
          <a:blipFill>
            <a:blip r:embed="rId5"/>
            <a:stretch>
              <a:fillRect b="-3740"/>
            </a:stretch>
          </a:blipFill>
        </p:spPr>
      </p:sp>
      <p:sp>
        <p:nvSpPr>
          <p:cNvPr id="16" name="Freeform 16"/>
          <p:cNvSpPr/>
          <p:nvPr/>
        </p:nvSpPr>
        <p:spPr>
          <a:xfrm rot="1141986">
            <a:off x="4644932" y="1517489"/>
            <a:ext cx="8301656" cy="6596043"/>
          </a:xfrm>
          <a:custGeom>
            <a:avLst/>
            <a:gdLst/>
            <a:ahLst/>
            <a:cxnLst/>
            <a:rect l="l" t="t" r="r" b="b"/>
            <a:pathLst>
              <a:path w="8301656" h="6596043">
                <a:moveTo>
                  <a:pt x="0" y="0"/>
                </a:moveTo>
                <a:lnTo>
                  <a:pt x="8301656" y="0"/>
                </a:lnTo>
                <a:lnTo>
                  <a:pt x="8301656" y="6596043"/>
                </a:lnTo>
                <a:lnTo>
                  <a:pt x="0" y="65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847333" y="8655678"/>
            <a:ext cx="6549996" cy="2186061"/>
          </a:xfrm>
          <a:custGeom>
            <a:avLst/>
            <a:gdLst/>
            <a:ahLst/>
            <a:cxnLst/>
            <a:rect l="l" t="t" r="r" b="b"/>
            <a:pathLst>
              <a:path w="6549996" h="2186061">
                <a:moveTo>
                  <a:pt x="0" y="0"/>
                </a:moveTo>
                <a:lnTo>
                  <a:pt x="6549996" y="0"/>
                </a:lnTo>
                <a:lnTo>
                  <a:pt x="6549996" y="2186062"/>
                </a:lnTo>
                <a:lnTo>
                  <a:pt x="0" y="218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377" y="7049718"/>
            <a:ext cx="1168978" cy="1528076"/>
          </a:xfrm>
          <a:custGeom>
            <a:avLst/>
            <a:gdLst/>
            <a:ahLst/>
            <a:cxnLst/>
            <a:rect l="l" t="t" r="r" b="b"/>
            <a:pathLst>
              <a:path w="1168978" h="1528076">
                <a:moveTo>
                  <a:pt x="0" y="0"/>
                </a:moveTo>
                <a:lnTo>
                  <a:pt x="1168979" y="0"/>
                </a:lnTo>
                <a:lnTo>
                  <a:pt x="1168979" y="1528076"/>
                </a:lnTo>
                <a:lnTo>
                  <a:pt x="0" y="1528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13125">
            <a:off x="5765873" y="7622091"/>
            <a:ext cx="603973" cy="478526"/>
          </a:xfrm>
          <a:custGeom>
            <a:avLst/>
            <a:gdLst/>
            <a:ahLst/>
            <a:cxnLst/>
            <a:rect l="l" t="t" r="r" b="b"/>
            <a:pathLst>
              <a:path w="603973" h="478526">
                <a:moveTo>
                  <a:pt x="0" y="0"/>
                </a:moveTo>
                <a:lnTo>
                  <a:pt x="603972" y="0"/>
                </a:lnTo>
                <a:lnTo>
                  <a:pt x="603972" y="478526"/>
                </a:lnTo>
                <a:lnTo>
                  <a:pt x="0" y="478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85399" y="7961993"/>
            <a:ext cx="1380473" cy="2325007"/>
          </a:xfrm>
          <a:custGeom>
            <a:avLst/>
            <a:gdLst/>
            <a:ahLst/>
            <a:cxnLst/>
            <a:rect l="l" t="t" r="r" b="b"/>
            <a:pathLst>
              <a:path w="1380473" h="2325007">
                <a:moveTo>
                  <a:pt x="0" y="0"/>
                </a:moveTo>
                <a:lnTo>
                  <a:pt x="1380474" y="0"/>
                </a:lnTo>
                <a:lnTo>
                  <a:pt x="1380474" y="2325007"/>
                </a:lnTo>
                <a:lnTo>
                  <a:pt x="0" y="2325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-24689" y="8655802"/>
            <a:ext cx="6549996" cy="2186061"/>
          </a:xfrm>
          <a:custGeom>
            <a:avLst/>
            <a:gdLst/>
            <a:ahLst/>
            <a:cxnLst/>
            <a:rect l="l" t="t" r="r" b="b"/>
            <a:pathLst>
              <a:path w="6549996" h="2186061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96172" y="2404133"/>
            <a:ext cx="1286968" cy="589665"/>
          </a:xfrm>
          <a:custGeom>
            <a:avLst/>
            <a:gdLst/>
            <a:ahLst/>
            <a:cxnLst/>
            <a:rect l="l" t="t" r="r" b="b"/>
            <a:pathLst>
              <a:path w="1286968" h="589665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379" y="908145"/>
            <a:ext cx="3235694" cy="1268345"/>
          </a:xfrm>
          <a:custGeom>
            <a:avLst/>
            <a:gdLst/>
            <a:ahLst/>
            <a:cxnLst/>
            <a:rect l="l" t="t" r="r" b="b"/>
            <a:pathLst>
              <a:path w="4420344" h="2188070">
                <a:moveTo>
                  <a:pt x="0" y="0"/>
                </a:moveTo>
                <a:lnTo>
                  <a:pt x="4420345" y="0"/>
                </a:lnTo>
                <a:lnTo>
                  <a:pt x="4420345" y="2188070"/>
                </a:lnTo>
                <a:lnTo>
                  <a:pt x="0" y="2188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816919" y="443706"/>
            <a:ext cx="3500573" cy="1732784"/>
          </a:xfrm>
          <a:custGeom>
            <a:avLst/>
            <a:gdLst/>
            <a:ahLst/>
            <a:cxnLst/>
            <a:rect l="l" t="t" r="r" b="b"/>
            <a:pathLst>
              <a:path w="3500573" h="1732784">
                <a:moveTo>
                  <a:pt x="0" y="0"/>
                </a:moveTo>
                <a:lnTo>
                  <a:pt x="3500573" y="0"/>
                </a:lnTo>
                <a:lnTo>
                  <a:pt x="3500573" y="1732783"/>
                </a:lnTo>
                <a:lnTo>
                  <a:pt x="0" y="1732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806748" y="1104900"/>
            <a:ext cx="4283296" cy="4040378"/>
          </a:xfrm>
          <a:custGeom>
            <a:avLst/>
            <a:gdLst/>
            <a:ahLst/>
            <a:cxnLst/>
            <a:rect l="l" t="t" r="r" b="b"/>
            <a:pathLst>
              <a:path w="3676005" h="3654818">
                <a:moveTo>
                  <a:pt x="0" y="0"/>
                </a:moveTo>
                <a:lnTo>
                  <a:pt x="3676005" y="0"/>
                </a:lnTo>
                <a:lnTo>
                  <a:pt x="3676005" y="3654818"/>
                </a:lnTo>
                <a:lnTo>
                  <a:pt x="0" y="36548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658384" y="412494"/>
            <a:ext cx="9396877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2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ỦY BAN NHÂN DÂN QUẬN LONG BIÊN</a:t>
            </a:r>
          </a:p>
          <a:p>
            <a:pPr algn="ctr">
              <a:lnSpc>
                <a:spcPts val="4532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TRƯỜNG MẦM NON BAN MAI XANH</a:t>
            </a:r>
          </a:p>
          <a:p>
            <a:pPr algn="ctr">
              <a:lnSpc>
                <a:spcPts val="2712"/>
              </a:lnSpc>
              <a:spcBef>
                <a:spcPct val="0"/>
              </a:spcBef>
            </a:pPr>
            <a:endParaRPr lang="en-US" sz="3237" dirty="0">
              <a:solidFill>
                <a:srgbClr val="000000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35712" y="4738995"/>
            <a:ext cx="10177274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LĨNH VỰC PHÁT TRIỂN NGÔN NGỮ</a:t>
            </a:r>
          </a:p>
          <a:p>
            <a:pPr algn="ctr">
              <a:lnSpc>
                <a:spcPts val="5652"/>
              </a:lnSpc>
            </a:pPr>
            <a:r>
              <a:rPr lang="vi-VN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NDTT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: </a:t>
            </a:r>
            <a:r>
              <a:rPr lang="vi-VN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Nghe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hát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“</a:t>
            </a:r>
            <a:r>
              <a:rPr lang="vi-VN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Quà 8/3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”</a:t>
            </a:r>
          </a:p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vi-VN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VĐT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N: </a:t>
            </a:r>
            <a:r>
              <a:rPr lang="vi-VN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Gió thổi cây nghiêng</a:t>
            </a:r>
          </a:p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4037" dirty="0" err="1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Lớ</a:t>
            </a:r>
            <a:r>
              <a:rPr lang="vi-VN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p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: </a:t>
            </a:r>
            <a:r>
              <a:rPr lang="en-US" sz="4037" dirty="0" err="1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Nhà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trẻ</a:t>
            </a:r>
            <a:r>
              <a:rPr lang="en-US" sz="4037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D1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4500"/>
            <a:ext cx="9186244" cy="857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714500"/>
            <a:ext cx="8763000" cy="857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1800" y="266700"/>
            <a:ext cx="96487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Cho trẻ quan sát hình ảnh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6426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666"/>
            <a:ext cx="18288000" cy="10585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2826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2857500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latin typeface="+mj-lt"/>
                <a:sym typeface="+mn-ea"/>
              </a:rPr>
              <a:t>Cô hát lần 1: Không nhạc</a:t>
            </a:r>
          </a:p>
          <a:p>
            <a:r>
              <a:rPr lang="vi-VN" altLang="en-US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+mj-lt"/>
                <a:cs typeface="Times New Roman" panose="02020603050405020304" pitchFamily="18" charset="0"/>
                <a:sym typeface="+mn-ea"/>
              </a:rPr>
              <a:t>- H</a:t>
            </a:r>
            <a:r>
              <a:rPr lang="vi-VN" altLang="en-US" sz="6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ỏi trẻ tên bài hát? </a:t>
            </a:r>
          </a:p>
          <a:p>
            <a:r>
              <a:rPr lang="vi-VN" altLang="en-US" sz="6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- Tên tác giả? </a:t>
            </a:r>
            <a:endParaRPr lang="vi-VN" altLang="en-US" sz="6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3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666"/>
            <a:ext cx="18288000" cy="10585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2826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9500" y="3389173"/>
            <a:ext cx="1104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latin typeface="+mj-lt"/>
                <a:sym typeface="+mn-ea"/>
              </a:rPr>
              <a:t>Cô hát lần 2: Kết hợp với nhạc</a:t>
            </a:r>
          </a:p>
          <a:p>
            <a:r>
              <a:rPr lang="vi-VN" altLang="en-US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+mj-lt"/>
                <a:cs typeface="Times New Roman" panose="02020603050405020304" pitchFamily="18" charset="0"/>
                <a:sym typeface="+mn-ea"/>
              </a:rPr>
              <a:t>- H</a:t>
            </a:r>
            <a:r>
              <a:rPr lang="vi-VN" altLang="en-US" sz="6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ỏi trẻ tên bài hát? </a:t>
            </a:r>
          </a:p>
          <a:p>
            <a:r>
              <a:rPr lang="vi-VN" altLang="en-US" sz="6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- Tên tác giả? </a:t>
            </a:r>
            <a:endParaRPr lang="vi-VN" altLang="en-US" sz="6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6390661418392.mp4">
            <a:hlinkClick r:id="" action="ppaction://media"/>
            <a:extLst>
              <a:ext uri="{FF2B5EF4-FFF2-40B4-BE49-F238E27FC236}">
                <a16:creationId xmlns:a16="http://schemas.microsoft.com/office/drawing/2014/main" id="{92D0E03A-D533-1A95-C944-3B934F438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27799" y="9144000"/>
            <a:ext cx="20288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5FD75-1851-F029-2FA2-557779F4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18"/>
            <a:ext cx="18288000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-33618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7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Bài hát hoa 8/3</a:t>
            </a:r>
            <a:endParaRPr lang="en-US" sz="7200" dirty="0">
              <a:latin typeface="+mj-lt"/>
            </a:endParaRPr>
          </a:p>
        </p:txBody>
      </p:sp>
      <p:pic>
        <p:nvPicPr>
          <p:cNvPr id="6" name="6390661418392.mp4">
            <a:hlinkClick r:id="" action="ppaction://media"/>
            <a:extLst>
              <a:ext uri="{FF2B5EF4-FFF2-40B4-BE49-F238E27FC236}">
                <a16:creationId xmlns:a16="http://schemas.microsoft.com/office/drawing/2014/main" id="{00A83EF7-EAF7-F270-983D-D88FE8EE0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5897" y="9238129"/>
            <a:ext cx="175831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1D8ACE-2514-0CC6-9ADA-57451D493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B4606F-FFE9-7DF9-A71B-69E1F9ADBCD7}"/>
              </a:ext>
            </a:extLst>
          </p:cNvPr>
          <p:cNvSpPr txBox="1"/>
          <p:nvPr/>
        </p:nvSpPr>
        <p:spPr>
          <a:xfrm>
            <a:off x="4114800" y="4152900"/>
            <a:ext cx="9287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VĐT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N: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Gió thổi cây nghiêng</a:t>
            </a:r>
          </a:p>
        </p:txBody>
      </p:sp>
    </p:spTree>
    <p:extLst>
      <p:ext uri="{BB962C8B-B14F-4D97-AF65-F5344CB8AC3E}">
        <p14:creationId xmlns:p14="http://schemas.microsoft.com/office/powerpoint/2010/main" val="25138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38005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87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98</Words>
  <Application>Microsoft Macintosh PowerPoint</Application>
  <PresentationFormat>Custom</PresentationFormat>
  <Paragraphs>15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Fredoka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Illustrative Storytelling Kids Presentation</dc:title>
  <dc:creator>Administrator</dc:creator>
  <cp:lastModifiedBy>Microsoft Office User</cp:lastModifiedBy>
  <cp:revision>8</cp:revision>
  <dcterms:created xsi:type="dcterms:W3CDTF">2006-08-16T00:00:00Z</dcterms:created>
  <dcterms:modified xsi:type="dcterms:W3CDTF">2025-03-09T15:01:26Z</dcterms:modified>
  <dc:identifier>DAGSBXTKOzo</dc:identifier>
</cp:coreProperties>
</file>