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88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53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09DE-EE73-4342-9DC0-42B1E021985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4760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  <a:endParaRPr lang="vi-VN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A1538-1CA8-AA60-1D90-C513CC2A0056}"/>
              </a:ext>
            </a:extLst>
          </p:cNvPr>
          <p:cNvSpPr txBox="1"/>
          <p:nvPr/>
        </p:nvSpPr>
        <p:spPr>
          <a:xfrm>
            <a:off x="1600200" y="21132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8888" y="2792541"/>
            <a:ext cx="388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VỰC: LÀM QUEN VĂN HỌC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524000" y="31948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 HOA TẶNG MẸ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4D4C5-6B82-3E92-F637-A28F50279F32}"/>
              </a:ext>
            </a:extLst>
          </p:cNvPr>
          <p:cNvSpPr txBox="1"/>
          <p:nvPr/>
        </p:nvSpPr>
        <p:spPr>
          <a:xfrm>
            <a:off x="1277075" y="4111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vi-VN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ĐỚI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HÀ- 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 NGỌC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02" y="3681279"/>
            <a:ext cx="332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vi-VN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NHỠ 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918" y="1374897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0"/>
            <a:ext cx="9134475" cy="6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933575" y="838200"/>
            <a:ext cx="8124825" cy="456247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7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58" t="5607"/>
          <a:stretch/>
        </p:blipFill>
        <p:spPr>
          <a:xfrm>
            <a:off x="0" y="0"/>
            <a:ext cx="121062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3090" y="2863334"/>
            <a:ext cx="6013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1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70"/>
          <a:stretch/>
        </p:blipFill>
        <p:spPr>
          <a:xfrm>
            <a:off x="1638301" y="0"/>
            <a:ext cx="9024632" cy="60936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8856"/>
              </p:ext>
            </p:extLst>
          </p:nvPr>
        </p:nvGraphicFramePr>
        <p:xfrm>
          <a:off x="1638301" y="6010275"/>
          <a:ext cx="90246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632">
                  <a:extLst>
                    <a:ext uri="{9D8B030D-6E8A-4147-A177-3AD203B41FA5}">
                      <a16:colId xmlns:a16="http://schemas.microsoft.com/office/drawing/2014/main" val="1673685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hoa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2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19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-12246"/>
            <a:ext cx="9715500" cy="6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"/>
            <a:ext cx="9182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9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158" y="0"/>
            <a:ext cx="9161992" cy="68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0"/>
            <a:ext cx="9229725" cy="69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552450" y="628650"/>
            <a:ext cx="10248901" cy="4591050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1" y="-1"/>
            <a:ext cx="92329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6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71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2025-03-04T05:32:58Z</dcterms:created>
  <dcterms:modified xsi:type="dcterms:W3CDTF">2025-03-04T06:01:18Z</dcterms:modified>
</cp:coreProperties>
</file>