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8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5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0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5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30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2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9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2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3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93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5241F-7021-48A9-B4A1-B3329FDB756E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D4B76-4281-4683-A19E-3F0B74E69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0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1163919"/>
            <a:ext cx="1219306" cy="11522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1139" y="414477"/>
            <a:ext cx="693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vi-VN" alt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22AAD-B488-FBCE-FB7E-9F1ABC63474E}"/>
              </a:ext>
            </a:extLst>
          </p:cNvPr>
          <p:cNvSpPr txBox="1"/>
          <p:nvPr/>
        </p:nvSpPr>
        <p:spPr>
          <a:xfrm>
            <a:off x="1167205" y="260757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EED533-BAAC-F683-64BD-947E824B2986}"/>
              </a:ext>
            </a:extLst>
          </p:cNvPr>
          <p:cNvSpPr txBox="1"/>
          <p:nvPr/>
        </p:nvSpPr>
        <p:spPr>
          <a:xfrm>
            <a:off x="1306239" y="329463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VỰC: 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THẨM MỸ</a:t>
            </a:r>
            <a:endParaRPr lang="vi-VN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C49CB-C903-8103-4914-AD5E9A1D4027}"/>
              </a:ext>
            </a:extLst>
          </p:cNvPr>
          <p:cNvSpPr txBox="1"/>
          <p:nvPr/>
        </p:nvSpPr>
        <p:spPr>
          <a:xfrm>
            <a:off x="1524528" y="383719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TÀI:</a:t>
            </a:r>
            <a:r>
              <a:rPr lang="vi-VN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GHÉP HÌNH TẠO THÀNH CÁC HƯƠNG TIỆN GIAO THÔNG</a:t>
            </a:r>
            <a:endParaRPr lang="vi-VN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1881C6-2DAA-B80C-D1FA-09CAA8B1818C}"/>
              </a:ext>
            </a:extLst>
          </p:cNvPr>
          <p:cNvSpPr txBox="1"/>
          <p:nvPr/>
        </p:nvSpPr>
        <p:spPr>
          <a:xfrm>
            <a:off x="1424380" y="437037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MẪU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B2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BBAB9-92CD-316E-B6D6-128A8E0817F1}"/>
              </a:ext>
            </a:extLst>
          </p:cNvPr>
          <p:cNvSpPr txBox="1"/>
          <p:nvPr/>
        </p:nvSpPr>
        <p:spPr>
          <a:xfrm>
            <a:off x="1306239" y="481121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ĐỚI </a:t>
            </a:r>
            <a:r>
              <a:rPr lang="vi-VN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HÀ- 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 NGỌC</a:t>
            </a:r>
            <a:endParaRPr lang="vi-VN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6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70" t="13426" r="13990"/>
          <a:stretch/>
        </p:blipFill>
        <p:spPr>
          <a:xfrm>
            <a:off x="1133476" y="344893"/>
            <a:ext cx="9829800" cy="64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02" t="26560" r="25829"/>
          <a:stretch/>
        </p:blipFill>
        <p:spPr>
          <a:xfrm>
            <a:off x="2409825" y="161270"/>
            <a:ext cx="7200900" cy="642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20"/>
          <a:stretch/>
        </p:blipFill>
        <p:spPr>
          <a:xfrm>
            <a:off x="447676" y="-22508"/>
            <a:ext cx="11001374" cy="68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2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06" t="8521" r="15642" b="8473"/>
          <a:stretch/>
        </p:blipFill>
        <p:spPr>
          <a:xfrm>
            <a:off x="1238250" y="0"/>
            <a:ext cx="925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11" b="5801"/>
          <a:stretch/>
        </p:blipFill>
        <p:spPr>
          <a:xfrm>
            <a:off x="0" y="971550"/>
            <a:ext cx="12192000" cy="474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43" t="-219" r="794" b="219"/>
          <a:stretch/>
        </p:blipFill>
        <p:spPr>
          <a:xfrm>
            <a:off x="-1" y="0"/>
            <a:ext cx="12192001" cy="68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1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50" r="8810"/>
          <a:stretch/>
        </p:blipFill>
        <p:spPr>
          <a:xfrm>
            <a:off x="866774" y="0"/>
            <a:ext cx="110775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68" r="9796"/>
          <a:stretch/>
        </p:blipFill>
        <p:spPr>
          <a:xfrm>
            <a:off x="847725" y="139911"/>
            <a:ext cx="9544050" cy="67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5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2650"/>
          </a:xfrm>
        </p:spPr>
        <p:txBody>
          <a:bodyPr/>
          <a:lstStyle/>
          <a:p>
            <a:pPr algn="ctr"/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tiện</a:t>
            </a:r>
            <a:r>
              <a:rPr lang="en-US" dirty="0" smtClean="0"/>
              <a:t> </a:t>
            </a:r>
            <a:r>
              <a:rPr lang="en-US" dirty="0" err="1" smtClean="0"/>
              <a:t>giao</a:t>
            </a:r>
            <a:r>
              <a:rPr lang="en-US" dirty="0" smtClean="0"/>
              <a:t> </a:t>
            </a:r>
            <a:r>
              <a:rPr lang="en-US" dirty="0" err="1" smtClean="0"/>
              <a:t>thông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3901778" cy="2304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9175" y="1563198"/>
            <a:ext cx="3713650" cy="2700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510" t="22977" r="21249"/>
          <a:stretch/>
        </p:blipFill>
        <p:spPr>
          <a:xfrm>
            <a:off x="838200" y="4263524"/>
            <a:ext cx="3028950" cy="2594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679" y="4391014"/>
            <a:ext cx="4158642" cy="2339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2264" r="24528"/>
          <a:stretch/>
        </p:blipFill>
        <p:spPr>
          <a:xfrm>
            <a:off x="8686800" y="2035375"/>
            <a:ext cx="3333750" cy="2146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062" y="4427515"/>
            <a:ext cx="3690938" cy="21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24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483"/>
          <a:stretch/>
        </p:blipFill>
        <p:spPr>
          <a:xfrm>
            <a:off x="838199" y="24518"/>
            <a:ext cx="10372725" cy="683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90"/>
          <a:stretch/>
        </p:blipFill>
        <p:spPr>
          <a:xfrm>
            <a:off x="0" y="0"/>
            <a:ext cx="12192000" cy="680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6" y="-53851"/>
            <a:ext cx="12268536" cy="691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5610" y="20459"/>
            <a:ext cx="12136635" cy="683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99" y="0"/>
            <a:ext cx="12160070" cy="68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281" t="16710" r="29282"/>
          <a:stretch/>
        </p:blipFill>
        <p:spPr>
          <a:xfrm>
            <a:off x="3238500" y="0"/>
            <a:ext cx="6115049" cy="69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03" t="23933" r="20771"/>
          <a:stretch/>
        </p:blipFill>
        <p:spPr>
          <a:xfrm>
            <a:off x="1943100" y="0"/>
            <a:ext cx="8724899" cy="678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3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52</Words>
  <Application>Microsoft Office PowerPoint</Application>
  <PresentationFormat>Widescreen</PresentationFormat>
  <Paragraphs>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Một số phương tiện giao thông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4</cp:revision>
  <dcterms:created xsi:type="dcterms:W3CDTF">2025-03-04T07:01:43Z</dcterms:created>
  <dcterms:modified xsi:type="dcterms:W3CDTF">2025-03-04T08:16:00Z</dcterms:modified>
</cp:coreProperties>
</file>