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99" r:id="rId4"/>
    <p:sldId id="318" r:id="rId5"/>
    <p:sldId id="320" r:id="rId6"/>
    <p:sldId id="317" r:id="rId7"/>
    <p:sldId id="321" r:id="rId8"/>
    <p:sldId id="322" r:id="rId9"/>
    <p:sldId id="323" r:id="rId10"/>
    <p:sldId id="325" r:id="rId11"/>
    <p:sldId id="273" r:id="rId12"/>
    <p:sldId id="313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 showGuides="1">
      <p:cViewPr>
        <p:scale>
          <a:sx n="77" d="100"/>
          <a:sy n="77" d="100"/>
        </p:scale>
        <p:origin x="612" y="402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" y="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960120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Cô chốt lại đặc điểm của hình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vuông có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cạnh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và không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lăn được.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371600"/>
            <a:ext cx="4038600" cy="3810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98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95400" y="936626"/>
            <a:ext cx="8345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514600"/>
            <a:ext cx="2971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324600" y="2514601"/>
            <a:ext cx="2743200" cy="2951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598882" y="2895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TC2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nhà”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chọn hình tròn, hình vuông và tìm về đúng ngôi nhà có ô của giống hình của mình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349" y="1295400"/>
            <a:ext cx="7563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“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1430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04564" y="-127636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104900" y="1407128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r>
              <a:rPr lang="vi-V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dirty="0"/>
              <a:t> </a:t>
            </a:r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 “Bóng tròn to” dẫn dắt trẻ vào các đồ dùng </a:t>
            </a:r>
            <a:r>
              <a:rPr lang="vi-VN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alt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524000" y="2133600"/>
            <a:ext cx="7717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1752600"/>
            <a:ext cx="4343400" cy="388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76600" y="5638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1752600"/>
            <a:ext cx="4343400" cy="388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76600" y="5638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đỏ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Cô chốt lại đặc điểm của hình tròn không có cạnh và lăn được.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19600" y="1447800"/>
            <a:ext cx="3276600" cy="3276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75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7222 L 0.07644 0.11227 C 0.09037 0.1213 0.11133 0.12616 0.13334 0.12616 C 0.15834 0.12616 0.17839 0.1213 0.19232 0.11227 L 0.25938 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0"/>
            <a:ext cx="80217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3739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295400"/>
            <a:ext cx="4419600" cy="3810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295400"/>
            <a:ext cx="4191000" cy="3810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134</Words>
  <Application>Microsoft Office PowerPoint</Application>
  <PresentationFormat>Widescreen</PresentationFormat>
  <Paragraphs>19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 New Roman</vt:lpstr>
      <vt:lpstr>Arial</vt:lpstr>
      <vt:lpstr>1_Default Design</vt:lpstr>
      <vt:lpstr>     PHÁT TRIỂN NGÔN NGỮ NBPB:  Hình tròn Đối tượng: 24-36 tháng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50</cp:revision>
  <dcterms:created xsi:type="dcterms:W3CDTF">2006-08-16T00:00:00Z</dcterms:created>
  <dcterms:modified xsi:type="dcterms:W3CDTF">2025-02-18T06:11:23Z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