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1" r:id="rId2"/>
    <p:sldId id="263" r:id="rId3"/>
    <p:sldId id="264" r:id="rId4"/>
    <p:sldId id="270" r:id="rId5"/>
    <p:sldId id="266" r:id="rId6"/>
    <p:sldId id="257" r:id="rId7"/>
    <p:sldId id="268" r:id="rId8"/>
    <p:sldId id="259" r:id="rId9"/>
    <p:sldId id="260" r:id="rId10"/>
    <p:sldId id="261" r:id="rId11"/>
    <p:sldId id="262" r:id="rId12"/>
    <p:sldId id="265"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11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03-Mar-25</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03-Mar-25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03-Mar-25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CDC7989-4BB2-49D9-98D5-6E5D8928CF62}" type="datetimeFigureOut">
              <a:rPr lang="en-US" smtClean="0"/>
              <a:t>03-Mar-25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03-Mar-25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CDC7989-4BB2-49D9-98D5-6E5D8928CF62}" type="datetimeFigureOut">
              <a:rPr lang="en-US" smtClean="0"/>
              <a:t>03-Mar-25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03-Mar-25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03-Mar-25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03-Mar-25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03-Mar-25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03-Mar-25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03-Mar-25</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018" y="1600200"/>
            <a:ext cx="4525963" cy="4525963"/>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7" name="Rectangle 6"/>
          <p:cNvSpPr/>
          <p:nvPr/>
        </p:nvSpPr>
        <p:spPr>
          <a:xfrm>
            <a:off x="2286000" y="1720840"/>
            <a:ext cx="4572000" cy="3416320"/>
          </a:xfrm>
          <a:prstGeom prst="rect">
            <a:avLst/>
          </a:prstGeom>
        </p:spPr>
        <p:txBody>
          <a:bodyPr>
            <a:spAutoFit/>
          </a:bodyPr>
          <a:lstStyle/>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phát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triển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nhận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thức</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Chủ</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tài</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tìm</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hiểu</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một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luật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lệ</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phổ</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biến</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5-6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Giáo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viên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Đặng</a:t>
            </a:r>
            <a:r>
              <a:rPr lang="en-US"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thị</a:t>
            </a:r>
            <a:r>
              <a:rPr lang="en-US"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Thanh</a:t>
            </a:r>
            <a:r>
              <a:rPr lang="en-US"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tú</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1907704" y="188640"/>
            <a:ext cx="5832648" cy="830997"/>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UBND QUẬN LONG BIÊN</a:t>
            </a:r>
            <a:br>
              <a:rPr lang="en-US" sz="2400" b="1" dirty="0" smtClean="0">
                <a:solidFill>
                  <a:srgbClr val="FF0000"/>
                </a:solidFill>
                <a:latin typeface="Times New Roman" panose="02020603050405020304" pitchFamily="18" charset="0"/>
                <a:cs typeface="Times New Roman" panose="02020603050405020304" pitchFamily="18" charset="0"/>
              </a:rPr>
            </a:br>
            <a:r>
              <a:rPr lang="en-US" sz="2400" b="1" dirty="0" smtClean="0">
                <a:solidFill>
                  <a:srgbClr val="FF0000"/>
                </a:solidFill>
                <a:latin typeface="Times New Roman" panose="02020603050405020304" pitchFamily="18" charset="0"/>
                <a:cs typeface="Times New Roman" panose="02020603050405020304" pitchFamily="18" charset="0"/>
              </a:rPr>
              <a:t>TRƯỜNG MẦM NON </a:t>
            </a:r>
            <a:r>
              <a:rPr lang="en-US" sz="2400" b="1" dirty="0" smtClean="0">
                <a:solidFill>
                  <a:srgbClr val="FF0000"/>
                </a:solidFill>
                <a:latin typeface="Times New Roman" panose="02020603050405020304" pitchFamily="18" charset="0"/>
                <a:cs typeface="Times New Roman" panose="02020603050405020304" pitchFamily="18" charset="0"/>
              </a:rPr>
              <a:t>BAN MAI XANH</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1475" y="974142"/>
            <a:ext cx="1085106" cy="1085106"/>
          </a:xfrm>
          <a:prstGeom prst="rect">
            <a:avLst/>
          </a:prstGeom>
        </p:spPr>
      </p:pic>
    </p:spTree>
    <p:extLst>
      <p:ext uri="{BB962C8B-B14F-4D97-AF65-F5344CB8AC3E}">
        <p14:creationId xmlns:p14="http://schemas.microsoft.com/office/powerpoint/2010/main" val="2310272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hướng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smtClean="0">
                <a:solidFill>
                  <a:srgbClr val="FF0000"/>
                </a:solidFill>
                <a:latin typeface="Times New Roman" panose="02020603050405020304" pitchFamily="18" charset="0"/>
                <a:cs typeface="Times New Roman" panose="02020603050405020304" pitchFamily="18" charset="0"/>
              </a:rPr>
              <a:t>Trò</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chơi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theo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tín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hiệu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đèn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giao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smtClean="0">
                <a:solidFill>
                  <a:srgbClr val="C00000"/>
                </a:solidFill>
                <a:latin typeface="Times New Roman" panose="02020603050405020304" pitchFamily="18" charset="0"/>
                <a:cs typeface="Times New Roman" panose="02020603050405020304" pitchFamily="18" charset="0"/>
              </a:rPr>
              <a:t>Mục</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yêu</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cầu</a:t>
            </a:r>
            <a:endParaRPr lang="en-US" sz="3200" dirty="0" smtClean="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smtClean="0">
                <a:solidFill>
                  <a:srgbClr val="C00000"/>
                </a:solidFill>
                <a:latin typeface="Times New Roman" panose="02020603050405020304" pitchFamily="18" charset="0"/>
                <a:cs typeface="Times New Roman" panose="02020603050405020304" pitchFamily="18" charset="0"/>
              </a:rPr>
              <a:t>Gây</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hứng</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nhớ</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đèn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281</TotalTime>
  <Words>154</Words>
  <Application>Microsoft Office PowerPoint</Application>
  <PresentationFormat>On-screen Show (4:3)</PresentationFormat>
  <Paragraphs>31</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Techsi.vn</cp:lastModifiedBy>
  <cp:revision>21</cp:revision>
  <dcterms:created xsi:type="dcterms:W3CDTF">2017-11-13T02:24:17Z</dcterms:created>
  <dcterms:modified xsi:type="dcterms:W3CDTF">2025-03-03T02:14:23Z</dcterms:modified>
</cp:coreProperties>
</file>