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71" r:id="rId2"/>
    <p:sldId id="302" r:id="rId3"/>
    <p:sldId id="257" r:id="rId4"/>
    <p:sldId id="270" r:id="rId5"/>
    <p:sldId id="261" r:id="rId6"/>
    <p:sldId id="262" r:id="rId7"/>
    <p:sldId id="269" r:id="rId8"/>
    <p:sldId id="298" r:id="rId9"/>
    <p:sldId id="259" r:id="rId10"/>
    <p:sldId id="260" r:id="rId11"/>
    <p:sldId id="277" r:id="rId12"/>
    <p:sldId id="301" r:id="rId13"/>
    <p:sldId id="300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304" r:id="rId34"/>
    <p:sldId id="297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FFCC"/>
    <a:srgbClr val="FF66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276" y="5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DAF1807F-97D8-9A52-BBAC-F756B5506DB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3F97288C-84EA-41D6-DFE0-8BA5A5C443C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32EBD54F-1594-96DE-41D6-6A93FB1B987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0181" name="Rectangle 5">
            <a:extLst>
              <a:ext uri="{FF2B5EF4-FFF2-40B4-BE49-F238E27FC236}">
                <a16:creationId xmlns:a16="http://schemas.microsoft.com/office/drawing/2014/main" id="{55A98FFD-D32F-3A1A-6DD7-0BA93ECD419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50182" name="Rectangle 6">
            <a:extLst>
              <a:ext uri="{FF2B5EF4-FFF2-40B4-BE49-F238E27FC236}">
                <a16:creationId xmlns:a16="http://schemas.microsoft.com/office/drawing/2014/main" id="{CBEE26A8-DC82-0A22-86B7-058F0F6490C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0183" name="Rectangle 7">
            <a:extLst>
              <a:ext uri="{FF2B5EF4-FFF2-40B4-BE49-F238E27FC236}">
                <a16:creationId xmlns:a16="http://schemas.microsoft.com/office/drawing/2014/main" id="{EE2EA62D-6312-12C5-5667-716C07D7F7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3475F14B-4DC8-40D3-8B3F-CCE2AFF9116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5F14B-4DC8-40D3-8B3F-CCE2AFF91160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6633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91C1DA-147F-4EE9-8E08-94EDA7EBE8E7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9822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5F14B-4DC8-40D3-8B3F-CCE2AFF91160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5893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1B3DF10A-CAA9-7E7B-A121-076E64B77B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34A44FA-DAC7-414E-A5A6-E896B0D61DD5}" type="slidenum">
              <a:rPr lang="en-US" altLang="en-US"/>
              <a:pPr/>
              <a:t>34</a:t>
            </a:fld>
            <a:endParaRPr lang="en-US" altLang="en-US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0ABBE2E6-EE1F-DADA-A087-2E76508790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6210253A-93A3-66A2-7B0A-3982DC2E8B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z="7200" b="1">
              <a:solidFill>
                <a:srgbClr val="FF9900"/>
              </a:solidFill>
              <a:latin typeface=".VnAvant" panose="020B720000000000000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0083B-CD9A-426D-9144-FAA8135E556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0936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9EA6-9908-4E91-9C25-87FE8743F07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6497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E3B8-83E8-4BF6-896A-625F7AC5C55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1570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987F-A0CA-4AB0-A319-A970A549AEE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9748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920B3-196D-4043-98D5-FCD06474529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9577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F8E22-D6B3-48C1-A06C-30BCE54CB41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3752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834F0-440D-44B0-B46B-AA156EB4ED0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5879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899A-687E-486A-95BE-95D34EC5544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1269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66AA6-7168-458F-8F4D-1DBC972B739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6920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31E51-BE03-4EAD-B9C7-588522DE944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0370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1EC8D-17B1-49BD-9177-152019A2A57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2379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AC740-61CD-4CB2-91C3-348B490A11F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7584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3.png"/><Relationship Id="rId7" Type="http://schemas.openxmlformats.org/officeDocument/2006/relationships/image" Target="../media/image1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5" Type="http://schemas.openxmlformats.org/officeDocument/2006/relationships/slide" Target="slide16.xml"/><Relationship Id="rId4" Type="http://schemas.openxmlformats.org/officeDocument/2006/relationships/image" Target="../media/image24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5.wav"/><Relationship Id="rId7" Type="http://schemas.openxmlformats.org/officeDocument/2006/relationships/image" Target="../media/image26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8.xml"/><Relationship Id="rId5" Type="http://schemas.openxmlformats.org/officeDocument/2006/relationships/image" Target="../media/image25.jpeg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slide" Target="slide16.xml"/><Relationship Id="rId4" Type="http://schemas.openxmlformats.org/officeDocument/2006/relationships/image" Target="../media/image28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20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9.xml"/><Relationship Id="rId5" Type="http://schemas.openxmlformats.org/officeDocument/2006/relationships/image" Target="../media/image30.jpeg"/><Relationship Id="rId4" Type="http://schemas.openxmlformats.org/officeDocument/2006/relationships/image" Target="../media/image2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31.gif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1.xml"/><Relationship Id="rId5" Type="http://schemas.openxmlformats.org/officeDocument/2006/relationships/image" Target="../media/image30.jpeg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32.gif"/><Relationship Id="rId4" Type="http://schemas.openxmlformats.org/officeDocument/2006/relationships/slide" Target="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3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3.xml"/><Relationship Id="rId5" Type="http://schemas.openxmlformats.org/officeDocument/2006/relationships/slide" Target="slide22.xml"/><Relationship Id="rId4" Type="http://schemas.openxmlformats.org/officeDocument/2006/relationships/image" Target="../media/image24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34.gi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slide" Target="slide24.xml"/><Relationship Id="rId4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slide" Target="slide22.xml"/><Relationship Id="rId4" Type="http://schemas.openxmlformats.org/officeDocument/2006/relationships/image" Target="../media/image35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6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6.xml"/><Relationship Id="rId5" Type="http://schemas.openxmlformats.org/officeDocument/2006/relationships/slide" Target="slide25.xml"/><Relationship Id="rId4" Type="http://schemas.openxmlformats.org/officeDocument/2006/relationships/image" Target="../media/image24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36.jp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gif"/><Relationship Id="rId5" Type="http://schemas.openxmlformats.org/officeDocument/2006/relationships/slide" Target="slide27.xml"/><Relationship Id="rId4" Type="http://schemas.openxmlformats.org/officeDocument/2006/relationships/audio" Target="../media/audio3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26.gif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8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9.xml"/><Relationship Id="rId5" Type="http://schemas.openxmlformats.org/officeDocument/2006/relationships/slide" Target="slide28.xml"/><Relationship Id="rId4" Type="http://schemas.openxmlformats.org/officeDocument/2006/relationships/image" Target="../media/image24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audio" Target="../media/audio4.wav"/><Relationship Id="rId7" Type="http://schemas.openxmlformats.org/officeDocument/2006/relationships/slide" Target="slide30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openxmlformats.org/officeDocument/2006/relationships/audio" Target="../media/audio3.wav"/><Relationship Id="rId4" Type="http://schemas.openxmlformats.org/officeDocument/2006/relationships/audio" Target="../media/audio5.wav"/><Relationship Id="rId9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slide" Target="slide28.xml"/><Relationship Id="rId4" Type="http://schemas.openxmlformats.org/officeDocument/2006/relationships/image" Target="../media/image39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0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2.xml"/><Relationship Id="rId5" Type="http://schemas.openxmlformats.org/officeDocument/2006/relationships/slide" Target="slide31.xml"/><Relationship Id="rId4" Type="http://schemas.openxmlformats.org/officeDocument/2006/relationships/image" Target="../media/image24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6.gif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4.xml"/><Relationship Id="rId5" Type="http://schemas.openxmlformats.org/officeDocument/2006/relationships/image" Target="../media/image40.jpg"/><Relationship Id="rId4" Type="http://schemas.openxmlformats.org/officeDocument/2006/relationships/audio" Target="../media/audio3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slide" Target="slide31.xml"/><Relationship Id="rId4" Type="http://schemas.openxmlformats.org/officeDocument/2006/relationships/image" Target="../media/image41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file:///F:\Thi%20CNTT\Million%20Scalet%20Roses.mp3" TargetMode="External"/><Relationship Id="rId7" Type="http://schemas.openxmlformats.org/officeDocument/2006/relationships/image" Target="../media/image4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2.gif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2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WordArt 4">
            <a:extLst>
              <a:ext uri="{FF2B5EF4-FFF2-40B4-BE49-F238E27FC236}">
                <a16:creationId xmlns:a16="http://schemas.microsoft.com/office/drawing/2014/main" id="{7A6FA8C4-838E-4376-0B29-CA483519A9F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33601" y="4800600"/>
            <a:ext cx="7953375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2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00FF"/>
              </a:solidFill>
              <a:latin typeface=".VnSouthern"/>
            </a:endParaRPr>
          </a:p>
        </p:txBody>
      </p:sp>
      <p:sp>
        <p:nvSpPr>
          <p:cNvPr id="3077" name="AutoShape 5">
            <a:extLst>
              <a:ext uri="{FF2B5EF4-FFF2-40B4-BE49-F238E27FC236}">
                <a16:creationId xmlns:a16="http://schemas.microsoft.com/office/drawing/2014/main" id="{7F15EE9F-AA62-5F36-09F7-A6F23060B8D5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0668000" y="4495800"/>
            <a:ext cx="45212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36EC92-4621-07CB-9CC5-6BEC95767F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ACD9EB1-B3C6-EDAB-CB90-BB9BA8EA2618}"/>
              </a:ext>
            </a:extLst>
          </p:cNvPr>
          <p:cNvSpPr/>
          <p:nvPr/>
        </p:nvSpPr>
        <p:spPr>
          <a:xfrm>
            <a:off x="2887136" y="273567"/>
            <a:ext cx="6705600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ỦY BAN NHÂN DÂN </a:t>
            </a:r>
            <a:r>
              <a:rPr lang="en-US" sz="2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QUẬN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LONG BIÊN</a:t>
            </a:r>
          </a:p>
          <a:p>
            <a:pPr algn="ctr"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vi-VN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BAN MAI XANH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3CAFCB-5044-C00E-A667-B591F9A41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1" y="730168"/>
            <a:ext cx="2216126" cy="22028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49F638F-92FC-73FD-E71C-BC39E1479B50}"/>
              </a:ext>
            </a:extLst>
          </p:cNvPr>
          <p:cNvSpPr/>
          <p:nvPr/>
        </p:nvSpPr>
        <p:spPr>
          <a:xfrm>
            <a:off x="1614911" y="2809718"/>
            <a:ext cx="93519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/>
              </a:rPr>
              <a:t>LĨNH V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rPr>
              <a:t>ỰC PHÁT TRIỂN </a:t>
            </a:r>
            <a:r>
              <a:rPr lang="vi-V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rPr>
              <a:t>NGÔN NGỮ</a:t>
            </a:r>
            <a:endParaRPr lang="en-US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00CC"/>
              </a:solidFill>
              <a:effectLst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6D50B9-5740-7624-7F64-8D7509697F84}"/>
              </a:ext>
            </a:extLst>
          </p:cNvPr>
          <p:cNvSpPr/>
          <p:nvPr/>
        </p:nvSpPr>
        <p:spPr>
          <a:xfrm>
            <a:off x="3657600" y="3657600"/>
            <a:ext cx="5410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Làm quen chữ cái “ </a:t>
            </a: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vant" panose="020B7200000000000000"/>
                <a:cs typeface="Times New Roman" pitchFamily="18" charset="0"/>
              </a:rPr>
              <a:t>g,y</a:t>
            </a: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Mẫu giáo </a:t>
            </a:r>
            <a:r>
              <a:rPr lang="vi-VN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lớn</a:t>
            </a:r>
            <a:endPara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Linh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WordArt 3">
            <a:extLst>
              <a:ext uri="{FF2B5EF4-FFF2-40B4-BE49-F238E27FC236}">
                <a16:creationId xmlns:a16="http://schemas.microsoft.com/office/drawing/2014/main" id="{A573839E-FEAF-0C25-13F6-4BBE6B3A733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410200" y="2057400"/>
            <a:ext cx="2057400" cy="281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Avant" panose="020B7200000000000000"/>
              </a:rPr>
              <a:t>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1" t="20616" r="14823" b="11384"/>
          <a:stretch/>
        </p:blipFill>
        <p:spPr>
          <a:xfrm>
            <a:off x="8839200" y="2222500"/>
            <a:ext cx="1981200" cy="2806700"/>
          </a:xfrm>
          <a:prstGeom prst="rect">
            <a:avLst/>
          </a:prstGeom>
        </p:spPr>
      </p:pic>
      <p:sp>
        <p:nvSpPr>
          <p:cNvPr id="5" name="WordArt 3">
            <a:extLst>
              <a:ext uri="{FF2B5EF4-FFF2-40B4-BE49-F238E27FC236}">
                <a16:creationId xmlns:a16="http://schemas.microsoft.com/office/drawing/2014/main" id="{A573839E-FEAF-0C25-13F6-4BBE6B3A733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38300" y="1905000"/>
            <a:ext cx="2057400" cy="281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.VnAvant" panose="020B7200000000000000"/>
              </a:rPr>
              <a:t>Y</a:t>
            </a:r>
            <a:endParaRPr lang="en-US" sz="36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66"/>
              </a:solidFill>
              <a:latin typeface=".VnAvant" panose="020B72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net12">
            <a:extLst>
              <a:ext uri="{FF2B5EF4-FFF2-40B4-BE49-F238E27FC236}">
                <a16:creationId xmlns:a16="http://schemas.microsoft.com/office/drawing/2014/main" id="{0A04D3F0-B92F-63CA-D35E-D46DDB17B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33539"/>
            <a:ext cx="3429000" cy="217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 descr="net4">
            <a:extLst>
              <a:ext uri="{FF2B5EF4-FFF2-40B4-BE49-F238E27FC236}">
                <a16:creationId xmlns:a16="http://schemas.microsoft.com/office/drawing/2014/main" id="{97781EFA-4D1F-B1AA-D9F4-5B6F2AB0E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709738"/>
            <a:ext cx="4191000" cy="31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 descr="net1">
            <a:extLst>
              <a:ext uri="{FF2B5EF4-FFF2-40B4-BE49-F238E27FC236}">
                <a16:creationId xmlns:a16="http://schemas.microsoft.com/office/drawing/2014/main" id="{F692ED00-CA8C-2DBA-80EA-156B2CA45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77779">
            <a:off x="5810250" y="1524000"/>
            <a:ext cx="3657600" cy="231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 descr="net2">
            <a:extLst>
              <a:ext uri="{FF2B5EF4-FFF2-40B4-BE49-F238E27FC236}">
                <a16:creationId xmlns:a16="http://schemas.microsoft.com/office/drawing/2014/main" id="{6B1D5CFE-EB17-59F9-0168-12191C923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600200"/>
            <a:ext cx="539115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 descr="y">
            <a:extLst>
              <a:ext uri="{FF2B5EF4-FFF2-40B4-BE49-F238E27FC236}">
                <a16:creationId xmlns:a16="http://schemas.microsoft.com/office/drawing/2014/main" id="{803A2705-02D1-F784-2E95-393B811C82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5675" y="0"/>
            <a:ext cx="771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 descr="y">
            <a:extLst>
              <a:ext uri="{FF2B5EF4-FFF2-40B4-BE49-F238E27FC236}">
                <a16:creationId xmlns:a16="http://schemas.microsoft.com/office/drawing/2014/main" id="{007BE0BC-731C-4E58-931B-401B5DFB41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5675" y="6096000"/>
            <a:ext cx="771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 descr="22">
            <a:extLst>
              <a:ext uri="{FF2B5EF4-FFF2-40B4-BE49-F238E27FC236}">
                <a16:creationId xmlns:a16="http://schemas.microsoft.com/office/drawing/2014/main" id="{C43A31AF-6460-733B-271B-8C03269D35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9" descr="22">
            <a:extLst>
              <a:ext uri="{FF2B5EF4-FFF2-40B4-BE49-F238E27FC236}">
                <a16:creationId xmlns:a16="http://schemas.microsoft.com/office/drawing/2014/main" id="{8A31F703-3C70-88CA-3C36-1105FBE16A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4008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86269" y="381000"/>
            <a:ext cx="4062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g,y</a:t>
            </a:r>
            <a:endParaRPr lang="en-US" sz="3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23B7C6C1-0888-58B1-644B-0F299864C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905001"/>
            <a:ext cx="1043940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80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8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8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80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en-US" sz="8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8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8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8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8000" b="1" dirty="0" smtClean="0">
                <a:solidFill>
                  <a:srgbClr val="FF0066"/>
                </a:solidFill>
                <a:latin typeface=".VnAvant" panose="020B7200000000000000"/>
              </a:rPr>
              <a:t> </a:t>
            </a:r>
            <a:r>
              <a:rPr lang="en-US" altLang="en-US" sz="8000" b="1" dirty="0" err="1" smtClean="0">
                <a:solidFill>
                  <a:srgbClr val="FF0066"/>
                </a:solidFill>
                <a:latin typeface=".VnAvant" panose="020B7200000000000000"/>
              </a:rPr>
              <a:t>g,y</a:t>
            </a:r>
            <a:r>
              <a:rPr lang="en-US" altLang="en-US" sz="8000" b="1" smtClean="0">
                <a:solidFill>
                  <a:srgbClr val="FF0066"/>
                </a:solidFill>
                <a:latin typeface=".VnAvant" panose="020B7200000000000000"/>
              </a:rPr>
              <a:t> </a:t>
            </a:r>
            <a:endParaRPr lang="en-US" altLang="en-US" sz="8000" b="1" dirty="0">
              <a:solidFill>
                <a:srgbClr val="FF0066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30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o c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6" t="8889" r="7500" b="15556"/>
          <a:stretch/>
        </p:blipFill>
        <p:spPr>
          <a:xfrm>
            <a:off x="1905000" y="1189701"/>
            <a:ext cx="8354965" cy="5515899"/>
          </a:xfrm>
          <a:prstGeom prst="rect">
            <a:avLst/>
          </a:prstGeom>
        </p:spPr>
      </p:pic>
      <p:sp>
        <p:nvSpPr>
          <p:cNvPr id="16404" name="Text Box 20"/>
          <p:cNvSpPr txBox="1">
            <a:spLocks noChangeArrowheads="1"/>
          </p:cNvSpPr>
          <p:nvPr/>
        </p:nvSpPr>
        <p:spPr bwMode="auto">
          <a:xfrm>
            <a:off x="3967162" y="373559"/>
            <a:ext cx="403383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400" b="1" dirty="0" smtClean="0">
                <a:solidFill>
                  <a:srgbClr val="FF3399"/>
                </a:solidFill>
                <a:latin typeface=".VnAvant" panose="020B7200000000000000" pitchFamily="34" charset="0"/>
              </a:rPr>
              <a:t>C« d¹y con</a:t>
            </a:r>
            <a:endParaRPr lang="en-US" altLang="en-US" sz="4400" b="1" dirty="0">
              <a:solidFill>
                <a:srgbClr val="FF3399"/>
              </a:solidFill>
              <a:latin typeface=".VnAvant" panose="020B7200000000000000" pitchFamily="34" charset="0"/>
            </a:endParaRPr>
          </a:p>
        </p:txBody>
      </p:sp>
      <p:sp>
        <p:nvSpPr>
          <p:cNvPr id="16420" name="Line 36"/>
          <p:cNvSpPr>
            <a:spLocks noChangeShapeType="1"/>
          </p:cNvSpPr>
          <p:nvPr/>
        </p:nvSpPr>
        <p:spPr bwMode="auto">
          <a:xfrm>
            <a:off x="4151314" y="6524625"/>
            <a:ext cx="287337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Minus 3"/>
          <p:cNvSpPr/>
          <p:nvPr/>
        </p:nvSpPr>
        <p:spPr>
          <a:xfrm>
            <a:off x="7772400" y="1828800"/>
            <a:ext cx="533400" cy="30480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inus 19"/>
          <p:cNvSpPr/>
          <p:nvPr/>
        </p:nvSpPr>
        <p:spPr>
          <a:xfrm>
            <a:off x="2819400" y="3657600"/>
            <a:ext cx="533400" cy="38100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inus 20"/>
          <p:cNvSpPr/>
          <p:nvPr/>
        </p:nvSpPr>
        <p:spPr>
          <a:xfrm>
            <a:off x="4038600" y="3657600"/>
            <a:ext cx="533400" cy="328612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inus 21"/>
          <p:cNvSpPr/>
          <p:nvPr/>
        </p:nvSpPr>
        <p:spPr>
          <a:xfrm>
            <a:off x="5562600" y="3657600"/>
            <a:ext cx="533400" cy="38100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Minus 22"/>
          <p:cNvSpPr/>
          <p:nvPr/>
        </p:nvSpPr>
        <p:spPr>
          <a:xfrm>
            <a:off x="5398598" y="4456407"/>
            <a:ext cx="533400" cy="388441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Minus 23"/>
          <p:cNvSpPr/>
          <p:nvPr/>
        </p:nvSpPr>
        <p:spPr>
          <a:xfrm>
            <a:off x="4953000" y="5439699"/>
            <a:ext cx="533400" cy="275301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inus 24"/>
          <p:cNvSpPr/>
          <p:nvPr/>
        </p:nvSpPr>
        <p:spPr>
          <a:xfrm>
            <a:off x="3765873" y="6368440"/>
            <a:ext cx="533400" cy="324444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Minus 25"/>
          <p:cNvSpPr/>
          <p:nvPr/>
        </p:nvSpPr>
        <p:spPr>
          <a:xfrm>
            <a:off x="6934200" y="6359308"/>
            <a:ext cx="533400" cy="279498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Minus 26"/>
          <p:cNvSpPr/>
          <p:nvPr/>
        </p:nvSpPr>
        <p:spPr>
          <a:xfrm>
            <a:off x="4953000" y="2819400"/>
            <a:ext cx="533400" cy="304800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Minus 27"/>
          <p:cNvSpPr/>
          <p:nvPr/>
        </p:nvSpPr>
        <p:spPr>
          <a:xfrm>
            <a:off x="6553200" y="2819400"/>
            <a:ext cx="533400" cy="304800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Minus 28"/>
          <p:cNvSpPr/>
          <p:nvPr/>
        </p:nvSpPr>
        <p:spPr>
          <a:xfrm>
            <a:off x="8991600" y="2743200"/>
            <a:ext cx="533400" cy="325244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Minus 29"/>
          <p:cNvSpPr/>
          <p:nvPr/>
        </p:nvSpPr>
        <p:spPr>
          <a:xfrm>
            <a:off x="7467600" y="3657600"/>
            <a:ext cx="533400" cy="381000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Minus 30"/>
          <p:cNvSpPr/>
          <p:nvPr/>
        </p:nvSpPr>
        <p:spPr>
          <a:xfrm>
            <a:off x="9296400" y="3657600"/>
            <a:ext cx="533400" cy="381000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Minus 31"/>
          <p:cNvSpPr/>
          <p:nvPr/>
        </p:nvSpPr>
        <p:spPr>
          <a:xfrm>
            <a:off x="7315200" y="4564558"/>
            <a:ext cx="533400" cy="386819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Minus 32"/>
          <p:cNvSpPr/>
          <p:nvPr/>
        </p:nvSpPr>
        <p:spPr>
          <a:xfrm>
            <a:off x="5659483" y="6388597"/>
            <a:ext cx="533400" cy="272056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6931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>
            <a:extLst>
              <a:ext uri="{FF2B5EF4-FFF2-40B4-BE49-F238E27FC236}">
                <a16:creationId xmlns:a16="http://schemas.microsoft.com/office/drawing/2014/main" id="{23B7C6C1-0888-58B1-644B-0F299864C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905001"/>
            <a:ext cx="9144000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8000" b="1" dirty="0" err="1">
                <a:solidFill>
                  <a:srgbClr val="FF0066"/>
                </a:solidFill>
                <a:latin typeface=".VnAvant" panose="020B7200000000000000"/>
              </a:rPr>
              <a:t>Trß</a:t>
            </a:r>
            <a:r>
              <a:rPr lang="en-US" altLang="en-US" sz="8000" b="1" dirty="0">
                <a:solidFill>
                  <a:srgbClr val="FF0066"/>
                </a:solidFill>
                <a:latin typeface=".VnAvant" panose="020B7200000000000000"/>
              </a:rPr>
              <a:t> </a:t>
            </a:r>
            <a:r>
              <a:rPr lang="en-US" altLang="en-US" sz="8000" b="1" dirty="0" err="1" smtClean="0">
                <a:solidFill>
                  <a:srgbClr val="FF0066"/>
                </a:solidFill>
                <a:latin typeface=".VnAvant" panose="020B7200000000000000"/>
              </a:rPr>
              <a:t>ch¬i</a:t>
            </a:r>
            <a:r>
              <a:rPr lang="en-US" altLang="en-US" sz="8000" b="1" dirty="0" smtClean="0">
                <a:solidFill>
                  <a:srgbClr val="FF0066"/>
                </a:solidFill>
                <a:latin typeface=".VnAvant" panose="020B7200000000000000"/>
              </a:rPr>
              <a:t> 2: </a:t>
            </a:r>
            <a:r>
              <a:rPr lang="en-US" altLang="en-US" sz="8000" b="1" dirty="0" err="1">
                <a:solidFill>
                  <a:srgbClr val="FF0066"/>
                </a:solidFill>
                <a:latin typeface=".VnAvant" panose="020B7200000000000000"/>
              </a:rPr>
              <a:t>nh×n</a:t>
            </a:r>
            <a:r>
              <a:rPr lang="en-US" altLang="en-US" sz="8000" b="1" dirty="0">
                <a:solidFill>
                  <a:srgbClr val="FF0066"/>
                </a:solidFill>
                <a:latin typeface=".VnAvant" panose="020B7200000000000000"/>
              </a:rPr>
              <a:t> </a:t>
            </a:r>
            <a:r>
              <a:rPr lang="en-US" altLang="en-US" sz="8000" b="1" dirty="0" err="1">
                <a:solidFill>
                  <a:srgbClr val="FF0066"/>
                </a:solidFill>
                <a:latin typeface=".VnAvant" panose="020B7200000000000000"/>
              </a:rPr>
              <a:t>h×nh</a:t>
            </a:r>
            <a:r>
              <a:rPr lang="en-US" altLang="en-US" sz="8000" b="1" dirty="0">
                <a:solidFill>
                  <a:srgbClr val="FF0066"/>
                </a:solidFill>
                <a:latin typeface=".VnAvant" panose="020B7200000000000000"/>
              </a:rPr>
              <a:t> ®</a:t>
            </a:r>
            <a:r>
              <a:rPr lang="en-US" altLang="en-US" sz="8000" b="1" dirty="0" err="1">
                <a:solidFill>
                  <a:srgbClr val="FF0066"/>
                </a:solidFill>
                <a:latin typeface=".VnAvant" panose="020B7200000000000000"/>
              </a:rPr>
              <a:t>o¸n</a:t>
            </a:r>
            <a:r>
              <a:rPr lang="en-US" altLang="en-US" sz="8000" b="1" dirty="0">
                <a:solidFill>
                  <a:srgbClr val="FF0066"/>
                </a:solidFill>
                <a:latin typeface=".VnAvant" panose="020B7200000000000000"/>
              </a:rPr>
              <a:t> </a:t>
            </a:r>
            <a:r>
              <a:rPr lang="en-US" altLang="en-US" sz="8000" b="1" dirty="0" err="1" smtClean="0">
                <a:solidFill>
                  <a:srgbClr val="FF0066"/>
                </a:solidFill>
                <a:latin typeface=".VnAvant" panose="020B7200000000000000"/>
              </a:rPr>
              <a:t>tõ</a:t>
            </a:r>
            <a:r>
              <a:rPr lang="en-US" altLang="en-US" sz="8000" b="1" dirty="0" smtClean="0">
                <a:solidFill>
                  <a:srgbClr val="FF0066"/>
                </a:solidFill>
                <a:latin typeface=".VnAvant" panose="020B7200000000000000"/>
              </a:rPr>
              <a:t>  </a:t>
            </a:r>
            <a:endParaRPr lang="en-US" altLang="en-US" sz="8000" b="1" dirty="0">
              <a:solidFill>
                <a:srgbClr val="FF0066"/>
              </a:solidFill>
              <a:latin typeface=".VnAvant" panose="020B7200000000000000"/>
            </a:endParaRPr>
          </a:p>
        </p:txBody>
      </p:sp>
      <p:pic>
        <p:nvPicPr>
          <p:cNvPr id="12291" name="Picture 3" descr="Buombay">
            <a:extLst>
              <a:ext uri="{FF2B5EF4-FFF2-40B4-BE49-F238E27FC236}">
                <a16:creationId xmlns:a16="http://schemas.microsoft.com/office/drawing/2014/main" id="{5F17C8BA-EF52-6E85-36F5-822A7615FD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724400"/>
            <a:ext cx="8915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19">
            <a:extLst>
              <a:ext uri="{FF2B5EF4-FFF2-40B4-BE49-F238E27FC236}">
                <a16:creationId xmlns:a16="http://schemas.microsoft.com/office/drawing/2014/main" id="{51B323F3-D5D8-1C39-A1CD-8F47207A0B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"/>
            <a:ext cx="1828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19">
            <a:extLst>
              <a:ext uri="{FF2B5EF4-FFF2-40B4-BE49-F238E27FC236}">
                <a16:creationId xmlns:a16="http://schemas.microsoft.com/office/drawing/2014/main" id="{4EEF0D23-1A37-C916-FA09-4BE8ECEC7D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67800" y="304800"/>
            <a:ext cx="1600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294" name="Object 6">
            <a:hlinkClick r:id="" action="ppaction://ole?verb=0"/>
            <a:extLst>
              <a:ext uri="{FF2B5EF4-FFF2-40B4-BE49-F238E27FC236}">
                <a16:creationId xmlns:a16="http://schemas.microsoft.com/office/drawing/2014/main" id="{BFFB6FDE-0D7F-7957-CE2D-3B48EC0A166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19800" y="609600"/>
          <a:ext cx="304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Sound Recorder Document" r:id="rId6" imgW="304520" imgH="304520" progId="SoundRec">
                  <p:embed/>
                </p:oleObj>
              </mc:Choice>
              <mc:Fallback>
                <p:oleObj name="Sound Recorder Document" r:id="rId6" imgW="304520" imgH="304520" progId="SoundRec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609600"/>
                        <a:ext cx="3048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o c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>
            <a:extLst>
              <a:ext uri="{FF2B5EF4-FFF2-40B4-BE49-F238E27FC236}">
                <a16:creationId xmlns:a16="http://schemas.microsoft.com/office/drawing/2014/main" id="{D2FB58EE-DCA5-4932-82C8-03B815608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1" y="41275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30723" name="Text Box 3">
            <a:extLst>
              <a:ext uri="{FF2B5EF4-FFF2-40B4-BE49-F238E27FC236}">
                <a16:creationId xmlns:a16="http://schemas.microsoft.com/office/drawing/2014/main" id="{1724B737-3865-821C-C186-E869CD9DD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1" y="2063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30724" name="Text Box 4">
            <a:extLst>
              <a:ext uri="{FF2B5EF4-FFF2-40B4-BE49-F238E27FC236}">
                <a16:creationId xmlns:a16="http://schemas.microsoft.com/office/drawing/2014/main" id="{F39B42A9-BBAB-09C7-9080-E5DDADCC41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1" y="2063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30725" name="Text Box 5">
            <a:extLst>
              <a:ext uri="{FF2B5EF4-FFF2-40B4-BE49-F238E27FC236}">
                <a16:creationId xmlns:a16="http://schemas.microsoft.com/office/drawing/2014/main" id="{41801272-FBAB-313B-88AA-5E3696D46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1" y="2063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30726" name="Text Box 6">
            <a:extLst>
              <a:ext uri="{FF2B5EF4-FFF2-40B4-BE49-F238E27FC236}">
                <a16:creationId xmlns:a16="http://schemas.microsoft.com/office/drawing/2014/main" id="{C4599D97-1DC8-383D-C782-2782E6C79D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1" y="2063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30727" name="Text Box 7">
            <a:extLst>
              <a:ext uri="{FF2B5EF4-FFF2-40B4-BE49-F238E27FC236}">
                <a16:creationId xmlns:a16="http://schemas.microsoft.com/office/drawing/2014/main" id="{149ECA9E-6DB4-5918-1761-AAFBEF45B9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20638"/>
            <a:ext cx="2286000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pic>
        <p:nvPicPr>
          <p:cNvPr id="30728" name="Picture 8" descr="bells2med">
            <a:extLst>
              <a:ext uri="{FF2B5EF4-FFF2-40B4-BE49-F238E27FC236}">
                <a16:creationId xmlns:a16="http://schemas.microsoft.com/office/drawing/2014/main" id="{419EA7F4-B5E4-10F6-F393-3FDF03C941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-228600"/>
            <a:ext cx="213360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AutoShape 10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209CB3BD-D4B9-DD23-5EC3-0DDB7157F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3058240"/>
            <a:ext cx="504825" cy="246221"/>
          </a:xfrm>
          <a:prstGeom prst="actionButtonBlank">
            <a:avLst/>
          </a:prstGeom>
          <a:solidFill>
            <a:srgbClr val="CC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000">
                <a:latin typeface=".VnAvant" panose="020B7200000000000000"/>
              </a:rPr>
              <a:t>1</a:t>
            </a:r>
          </a:p>
        </p:txBody>
      </p:sp>
      <p:sp>
        <p:nvSpPr>
          <p:cNvPr id="13322" name="AutoShape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65A3A03-7265-9632-76C6-EC7F9E4E23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3461028"/>
            <a:ext cx="184731" cy="369332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3323" name="AutoShape 12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6707BB2A-669F-B8EC-CB90-D75092BE59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12376" y="2829640"/>
            <a:ext cx="555625" cy="246221"/>
          </a:xfrm>
          <a:prstGeom prst="actionButtonBlank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000" b="1">
                <a:latin typeface=".VnAvant" panose="020B7200000000000000"/>
              </a:rPr>
              <a:t>2</a:t>
            </a:r>
          </a:p>
        </p:txBody>
      </p:sp>
      <p:pic>
        <p:nvPicPr>
          <p:cNvPr id="13324" name="Picture 13" descr="thuyen4">
            <a:extLst>
              <a:ext uri="{FF2B5EF4-FFF2-40B4-BE49-F238E27FC236}">
                <a16:creationId xmlns:a16="http://schemas.microsoft.com/office/drawing/2014/main" id="{1EA25FA3-CE6B-9631-7AA7-B36C5E3E7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76401"/>
            <a:ext cx="9067800" cy="4800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5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animBg="1"/>
      <p:bldP spid="30723" grpId="0" animBg="1"/>
      <p:bldP spid="30724" grpId="0" animBg="1"/>
      <p:bldP spid="30725" grpId="0" animBg="1"/>
      <p:bldP spid="30726" grpId="0" animBg="1"/>
      <p:bldP spid="307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9" descr="thuyen4">
            <a:extLst>
              <a:ext uri="{FF2B5EF4-FFF2-40B4-BE49-F238E27FC236}">
                <a16:creationId xmlns:a16="http://schemas.microsoft.com/office/drawing/2014/main" id="{4ACB0908-42BE-1395-A660-953B60D45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685801"/>
            <a:ext cx="9286875" cy="4571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3">
            <a:extLst>
              <a:ext uri="{FF2B5EF4-FFF2-40B4-BE49-F238E27FC236}">
                <a16:creationId xmlns:a16="http://schemas.microsoft.com/office/drawing/2014/main" id="{68D2208E-202D-B661-645A-F4C96D7B9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5334001"/>
            <a:ext cx="82296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8000" b="1">
                <a:latin typeface=".VnAvant" panose="020B7200000000000000"/>
              </a:rPr>
              <a:t> thuyÒn buåm</a:t>
            </a:r>
            <a:r>
              <a:rPr lang="en-US" altLang="en-US" sz="4200" b="1">
                <a:latin typeface=".VnAvant" panose="020B7200000000000000"/>
              </a:rPr>
              <a:t> </a:t>
            </a:r>
          </a:p>
        </p:txBody>
      </p:sp>
      <p:sp>
        <p:nvSpPr>
          <p:cNvPr id="31748" name="Text Box 4">
            <a:extLst>
              <a:ext uri="{FF2B5EF4-FFF2-40B4-BE49-F238E27FC236}">
                <a16:creationId xmlns:a16="http://schemas.microsoft.com/office/drawing/2014/main" id="{29083319-E800-7735-5244-8E45DCBFA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8888" y="5334001"/>
            <a:ext cx="773112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8000" b="1">
                <a:solidFill>
                  <a:srgbClr val="FF0066"/>
                </a:solidFill>
                <a:latin typeface=".VnAvant" panose="020B7200000000000000"/>
              </a:rPr>
              <a:t>y</a:t>
            </a:r>
          </a:p>
        </p:txBody>
      </p:sp>
      <p:sp>
        <p:nvSpPr>
          <p:cNvPr id="14341" name="AutoShape 5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9071751D-BD90-D31A-72E5-FF3869883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2775228"/>
            <a:ext cx="184731" cy="369332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342" name="AutoShape 6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824BA4FB-CE95-B2FF-CE92-9C17D21603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3525" y="2980453"/>
            <a:ext cx="819150" cy="246221"/>
          </a:xfrm>
          <a:prstGeom prst="actionButtonBlank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000" b="1">
                <a:latin typeface=".VnAvant" panose="020B7200000000000000"/>
              </a:rPr>
              <a:t>1</a:t>
            </a:r>
          </a:p>
        </p:txBody>
      </p:sp>
      <p:pic>
        <p:nvPicPr>
          <p:cNvPr id="31751" name="Picture 7" descr="Tweety[1]">
            <a:extLst>
              <a:ext uri="{FF2B5EF4-FFF2-40B4-BE49-F238E27FC236}">
                <a16:creationId xmlns:a16="http://schemas.microsoft.com/office/drawing/2014/main" id="{3D622DA6-4ADC-167C-279D-6B02103EE0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286000"/>
            <a:ext cx="2209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8" descr="Dungroi">
            <a:extLst>
              <a:ext uri="{FF2B5EF4-FFF2-40B4-BE49-F238E27FC236}">
                <a16:creationId xmlns:a16="http://schemas.microsoft.com/office/drawing/2014/main" id="{7AB058E8-3B73-0392-742C-165B20252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143001"/>
            <a:ext cx="17526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1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/>
      <p:bldP spid="3174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 descr="thuyen4">
            <a:extLst>
              <a:ext uri="{FF2B5EF4-FFF2-40B4-BE49-F238E27FC236}">
                <a16:creationId xmlns:a16="http://schemas.microsoft.com/office/drawing/2014/main" id="{0B154644-E38F-FCC3-4DF3-9A503E1AC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85801"/>
            <a:ext cx="9906000" cy="4876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 descr="mouse">
            <a:extLst>
              <a:ext uri="{FF2B5EF4-FFF2-40B4-BE49-F238E27FC236}">
                <a16:creationId xmlns:a16="http://schemas.microsoft.com/office/drawing/2014/main" id="{A52B0342-B625-65DA-2E44-97D9548502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371600"/>
            <a:ext cx="33528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AutoShape 4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DB04F597-E443-AD93-C1AC-72F30C674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1939" y="2924890"/>
            <a:ext cx="600075" cy="246221"/>
          </a:xfrm>
          <a:prstGeom prst="actionButtonBlank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000" b="1">
                <a:latin typeface=".VnAvant" panose="020B7200000000000000"/>
              </a:rPr>
              <a:t>1</a:t>
            </a:r>
          </a:p>
        </p:txBody>
      </p:sp>
      <p:pic>
        <p:nvPicPr>
          <p:cNvPr id="15365" name="Picture 5" descr="Sairoi">
            <a:extLst>
              <a:ext uri="{FF2B5EF4-FFF2-40B4-BE49-F238E27FC236}">
                <a16:creationId xmlns:a16="http://schemas.microsoft.com/office/drawing/2014/main" id="{93FC3C88-6A1F-19CB-3E75-D67F9202F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447801"/>
            <a:ext cx="14097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roi 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>
            <a:extLst>
              <a:ext uri="{FF2B5EF4-FFF2-40B4-BE49-F238E27FC236}">
                <a16:creationId xmlns:a16="http://schemas.microsoft.com/office/drawing/2014/main" id="{88FEC5E5-2D69-8761-09DD-D6E0A4F757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1" y="41275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33795" name="Text Box 3">
            <a:extLst>
              <a:ext uri="{FF2B5EF4-FFF2-40B4-BE49-F238E27FC236}">
                <a16:creationId xmlns:a16="http://schemas.microsoft.com/office/drawing/2014/main" id="{76E15204-2C72-178D-5C00-D280D5E95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1" y="2063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33796" name="Text Box 4">
            <a:extLst>
              <a:ext uri="{FF2B5EF4-FFF2-40B4-BE49-F238E27FC236}">
                <a16:creationId xmlns:a16="http://schemas.microsoft.com/office/drawing/2014/main" id="{A22B1BF1-3372-3288-DDBA-26AE25B934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1" y="2063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33797" name="Text Box 5">
            <a:extLst>
              <a:ext uri="{FF2B5EF4-FFF2-40B4-BE49-F238E27FC236}">
                <a16:creationId xmlns:a16="http://schemas.microsoft.com/office/drawing/2014/main" id="{DBEBFB4F-A365-6E53-54E8-AF8C18DF0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1" y="2063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33798" name="Text Box 6">
            <a:extLst>
              <a:ext uri="{FF2B5EF4-FFF2-40B4-BE49-F238E27FC236}">
                <a16:creationId xmlns:a16="http://schemas.microsoft.com/office/drawing/2014/main" id="{CEA358D5-CB4C-1B61-BD9B-A2F1965581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1" y="2063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33799" name="Text Box 7">
            <a:extLst>
              <a:ext uri="{FF2B5EF4-FFF2-40B4-BE49-F238E27FC236}">
                <a16:creationId xmlns:a16="http://schemas.microsoft.com/office/drawing/2014/main" id="{FBEB5F1B-5000-8BB2-C693-FA3680AB6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1" y="2063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pic>
        <p:nvPicPr>
          <p:cNvPr id="33800" name="Picture 8" descr="bells2med">
            <a:extLst>
              <a:ext uri="{FF2B5EF4-FFF2-40B4-BE49-F238E27FC236}">
                <a16:creationId xmlns:a16="http://schemas.microsoft.com/office/drawing/2014/main" id="{5B458988-8D3B-BAFD-6051-6678A3DFD1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-55563"/>
            <a:ext cx="2540000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9" descr="DIRTBIKE">
            <a:extLst>
              <a:ext uri="{FF2B5EF4-FFF2-40B4-BE49-F238E27FC236}">
                <a16:creationId xmlns:a16="http://schemas.microsoft.com/office/drawing/2014/main" id="{19DB055F-B8AE-0D04-5F67-AC521E3FC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24000"/>
            <a:ext cx="71628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AutoShape 10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29BB7BD0-3EB4-0BF1-9BB0-7616B22ACB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1463" y="3343990"/>
            <a:ext cx="658812" cy="246221"/>
          </a:xfrm>
          <a:prstGeom prst="actionButtonBlank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000" b="1">
                <a:latin typeface=".VnAvant" panose="020B7200000000000000"/>
              </a:rPr>
              <a:t>1</a:t>
            </a:r>
          </a:p>
        </p:txBody>
      </p:sp>
      <p:sp>
        <p:nvSpPr>
          <p:cNvPr id="16395" name="AutoShape 11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4D2C6269-774C-E832-8465-707384FCC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8400" y="3384828"/>
            <a:ext cx="184731" cy="369332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6396" name="AutoShape 12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5A3064CD-7E97-F429-8045-6CFB6B4B5A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21889" y="3210640"/>
            <a:ext cx="636587" cy="246221"/>
          </a:xfrm>
          <a:prstGeom prst="actionButtonBlank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000" b="1">
                <a:latin typeface=".VnAvant" panose="020B7200000000000000"/>
              </a:rPr>
              <a:t>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5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 animBg="1"/>
      <p:bldP spid="33795" grpId="0" animBg="1"/>
      <p:bldP spid="33796" grpId="0" animBg="1"/>
      <p:bldP spid="33797" grpId="0" animBg="1"/>
      <p:bldP spid="33798" grpId="0" animBg="1"/>
      <p:bldP spid="3379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IRTBIKE">
            <a:extLst>
              <a:ext uri="{FF2B5EF4-FFF2-40B4-BE49-F238E27FC236}">
                <a16:creationId xmlns:a16="http://schemas.microsoft.com/office/drawing/2014/main" id="{AC118719-BC12-E255-9581-A85F04BB1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3">
            <a:extLst>
              <a:ext uri="{FF2B5EF4-FFF2-40B4-BE49-F238E27FC236}">
                <a16:creationId xmlns:a16="http://schemas.microsoft.com/office/drawing/2014/main" id="{192B384A-548A-CCC3-0C6E-081062ACAE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5233989"/>
            <a:ext cx="4122738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8200" b="1">
                <a:solidFill>
                  <a:srgbClr val="3333CC"/>
                </a:solidFill>
                <a:latin typeface=".VnAvant" panose="020B7200000000000000"/>
              </a:rPr>
              <a:t>Xe m¸y</a:t>
            </a:r>
          </a:p>
        </p:txBody>
      </p:sp>
      <p:sp>
        <p:nvSpPr>
          <p:cNvPr id="34820" name="Text Box 4">
            <a:extLst>
              <a:ext uri="{FF2B5EF4-FFF2-40B4-BE49-F238E27FC236}">
                <a16:creationId xmlns:a16="http://schemas.microsoft.com/office/drawing/2014/main" id="{EC5BFE78-0F81-8F0A-C8BD-3F6048A53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9214" y="5211764"/>
            <a:ext cx="788987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8200" b="1">
                <a:solidFill>
                  <a:srgbClr val="FF0066"/>
                </a:solidFill>
                <a:latin typeface=".VnAvant" panose="020B7200000000000000"/>
              </a:rPr>
              <a:t>y</a:t>
            </a:r>
          </a:p>
        </p:txBody>
      </p:sp>
      <p:sp>
        <p:nvSpPr>
          <p:cNvPr id="17413" name="AutoShape 5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C5E0F3F3-DCC0-BE98-D01C-3392AA54C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8289" y="5277565"/>
            <a:ext cx="814387" cy="246221"/>
          </a:xfrm>
          <a:prstGeom prst="actionButtonBlank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000" b="1">
                <a:latin typeface=".VnAvant" panose="020B7200000000000000"/>
              </a:rPr>
              <a:t>1</a:t>
            </a:r>
          </a:p>
        </p:txBody>
      </p:sp>
      <p:pic>
        <p:nvPicPr>
          <p:cNvPr id="34822" name="Picture 6" descr="duck4[1]">
            <a:extLst>
              <a:ext uri="{FF2B5EF4-FFF2-40B4-BE49-F238E27FC236}">
                <a16:creationId xmlns:a16="http://schemas.microsoft.com/office/drawing/2014/main" id="{698F3004-5C41-1929-2794-515328FA12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581401"/>
            <a:ext cx="175260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y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/>
      <p:bldP spid="348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14800" y="2209800"/>
            <a:ext cx="52549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DiXeDap-VA-45909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2766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06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2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IRTBIKE">
            <a:extLst>
              <a:ext uri="{FF2B5EF4-FFF2-40B4-BE49-F238E27FC236}">
                <a16:creationId xmlns:a16="http://schemas.microsoft.com/office/drawing/2014/main" id="{673947C0-EAE1-3FDB-4610-186E21B59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AutoShape 3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836E23C8-396C-1288-40C4-1629FAEE1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2412" y="5174378"/>
            <a:ext cx="650876" cy="246221"/>
          </a:xfrm>
          <a:prstGeom prst="actionButtonBlank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000" b="1">
                <a:latin typeface=".VnAvant" panose="020B7200000000000000"/>
              </a:rPr>
              <a:t>1</a:t>
            </a:r>
          </a:p>
        </p:txBody>
      </p:sp>
      <p:pic>
        <p:nvPicPr>
          <p:cNvPr id="35844" name="Picture 4" descr="cat">
            <a:extLst>
              <a:ext uri="{FF2B5EF4-FFF2-40B4-BE49-F238E27FC236}">
                <a16:creationId xmlns:a16="http://schemas.microsoft.com/office/drawing/2014/main" id="{4820EECA-8BAF-357A-15D8-2B2C539053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724400"/>
            <a:ext cx="2667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 descr="Sairoi">
            <a:extLst>
              <a:ext uri="{FF2B5EF4-FFF2-40B4-BE49-F238E27FC236}">
                <a16:creationId xmlns:a16="http://schemas.microsoft.com/office/drawing/2014/main" id="{ED68ABE4-F776-6978-0721-4992C1219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267201"/>
            <a:ext cx="14097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roi 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>
            <a:extLst>
              <a:ext uri="{FF2B5EF4-FFF2-40B4-BE49-F238E27FC236}">
                <a16:creationId xmlns:a16="http://schemas.microsoft.com/office/drawing/2014/main" id="{36CE837B-8513-82F6-E76E-5E94ABD86E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1" y="41275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36867" name="Text Box 3">
            <a:extLst>
              <a:ext uri="{FF2B5EF4-FFF2-40B4-BE49-F238E27FC236}">
                <a16:creationId xmlns:a16="http://schemas.microsoft.com/office/drawing/2014/main" id="{CBBA4384-58B5-D3D2-CDD9-262AB6735B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1" y="2063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36868" name="Text Box 4">
            <a:extLst>
              <a:ext uri="{FF2B5EF4-FFF2-40B4-BE49-F238E27FC236}">
                <a16:creationId xmlns:a16="http://schemas.microsoft.com/office/drawing/2014/main" id="{68A043BA-9F47-D869-B1E2-A1974A413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1" y="2063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36869" name="Text Box 5">
            <a:extLst>
              <a:ext uri="{FF2B5EF4-FFF2-40B4-BE49-F238E27FC236}">
                <a16:creationId xmlns:a16="http://schemas.microsoft.com/office/drawing/2014/main" id="{A0E03460-E2CC-B53B-2871-0BB0B2EE3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1" y="2063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36870" name="Text Box 6">
            <a:extLst>
              <a:ext uri="{FF2B5EF4-FFF2-40B4-BE49-F238E27FC236}">
                <a16:creationId xmlns:a16="http://schemas.microsoft.com/office/drawing/2014/main" id="{00AC66FD-816D-0B39-3F91-2D5CD46DE9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1" y="2063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36871" name="Text Box 7">
            <a:extLst>
              <a:ext uri="{FF2B5EF4-FFF2-40B4-BE49-F238E27FC236}">
                <a16:creationId xmlns:a16="http://schemas.microsoft.com/office/drawing/2014/main" id="{077888F7-20DF-C642-8246-CEAB0F199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1" y="2063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pic>
        <p:nvPicPr>
          <p:cNvPr id="36872" name="Picture 8" descr="bells2med">
            <a:extLst>
              <a:ext uri="{FF2B5EF4-FFF2-40B4-BE49-F238E27FC236}">
                <a16:creationId xmlns:a16="http://schemas.microsoft.com/office/drawing/2014/main" id="{DC61AEB4-2CA1-C0C2-2D64-DC27A66634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-55563"/>
            <a:ext cx="2463800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5" name="AutoShape 10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54501E4F-2E64-F0C6-4445-67686076A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055859"/>
            <a:ext cx="762000" cy="246221"/>
          </a:xfrm>
          <a:prstGeom prst="actionButtonBlank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000" b="1">
                <a:latin typeface=".VnAvant" panose="020B7200000000000000"/>
              </a:rPr>
              <a:t>1</a:t>
            </a:r>
          </a:p>
        </p:txBody>
      </p:sp>
      <p:sp>
        <p:nvSpPr>
          <p:cNvPr id="19466" name="AutoShape 11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4A17239F-A185-E58B-0E13-F27BDF9F2B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88538" y="2982040"/>
            <a:ext cx="779462" cy="246221"/>
          </a:xfrm>
          <a:prstGeom prst="actionButtonBlank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000" b="1">
                <a:latin typeface=".VnAvant" panose="020B7200000000000000"/>
              </a:rPr>
              <a:t>2</a:t>
            </a:r>
          </a:p>
        </p:txBody>
      </p:sp>
      <p:pic>
        <p:nvPicPr>
          <p:cNvPr id="19467" name="Picture 12">
            <a:extLst>
              <a:ext uri="{FF2B5EF4-FFF2-40B4-BE49-F238E27FC236}">
                <a16:creationId xmlns:a16="http://schemas.microsoft.com/office/drawing/2014/main" id="{F38954DA-8C17-1F75-1566-D4854DEE4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5800" y="1295400"/>
            <a:ext cx="10287000" cy="4800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5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 animBg="1"/>
      <p:bldP spid="36867" grpId="0" animBg="1"/>
      <p:bldP spid="36868" grpId="0" animBg="1"/>
      <p:bldP spid="36869" grpId="0" animBg="1"/>
      <p:bldP spid="36870" grpId="0" animBg="1"/>
      <p:bldP spid="3687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ext Box 3">
            <a:extLst>
              <a:ext uri="{FF2B5EF4-FFF2-40B4-BE49-F238E27FC236}">
                <a16:creationId xmlns:a16="http://schemas.microsoft.com/office/drawing/2014/main" id="{60D5A5D2-AE9E-7842-F871-A8FB8F8469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302250"/>
            <a:ext cx="93726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solidFill>
                  <a:srgbClr val="3333CC"/>
                </a:solidFill>
                <a:latin typeface=".VnAvant" panose="020B7200000000000000"/>
              </a:rPr>
              <a:t>ThuyÒn thóng</a:t>
            </a:r>
          </a:p>
        </p:txBody>
      </p:sp>
      <p:sp>
        <p:nvSpPr>
          <p:cNvPr id="37892" name="Text Box 4">
            <a:extLst>
              <a:ext uri="{FF2B5EF4-FFF2-40B4-BE49-F238E27FC236}">
                <a16:creationId xmlns:a16="http://schemas.microsoft.com/office/drawing/2014/main" id="{E0EF51BA-2214-ACA0-B00C-A918709A44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1" y="5302250"/>
            <a:ext cx="892175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solidFill>
                  <a:srgbClr val="FF0066"/>
                </a:solidFill>
                <a:latin typeface=".VnAvant" panose="020B7200000000000000"/>
              </a:rPr>
              <a:t>y</a:t>
            </a:r>
          </a:p>
        </p:txBody>
      </p:sp>
      <p:sp>
        <p:nvSpPr>
          <p:cNvPr id="20484" name="AutoShape 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6CC160E-8902-0C69-2936-68480FE9E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5823228"/>
            <a:ext cx="184731" cy="369332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485" name="AutoShape 6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7CCA361B-8510-283C-9B84-ECC829CF2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2412" y="5329645"/>
            <a:ext cx="903288" cy="276999"/>
          </a:xfrm>
          <a:prstGeom prst="actionButtonBlank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" b="1">
                <a:latin typeface=".VnAvant" panose="020B7200000000000000"/>
              </a:rPr>
              <a:t>1</a:t>
            </a:r>
          </a:p>
        </p:txBody>
      </p:sp>
      <p:pic>
        <p:nvPicPr>
          <p:cNvPr id="20486" name="Picture 8">
            <a:extLst>
              <a:ext uri="{FF2B5EF4-FFF2-40B4-BE49-F238E27FC236}">
                <a16:creationId xmlns:a16="http://schemas.microsoft.com/office/drawing/2014/main" id="{091FFEB4-1004-AB58-5310-9DDE6A849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4000" y="1333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7" descr="pug">
            <a:extLst>
              <a:ext uri="{FF2B5EF4-FFF2-40B4-BE49-F238E27FC236}">
                <a16:creationId xmlns:a16="http://schemas.microsoft.com/office/drawing/2014/main" id="{0DF65708-C73E-9598-DC12-131B32729D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4038601"/>
            <a:ext cx="22860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7" name="Text Box 9">
            <a:extLst>
              <a:ext uri="{FF2B5EF4-FFF2-40B4-BE49-F238E27FC236}">
                <a16:creationId xmlns:a16="http://schemas.microsoft.com/office/drawing/2014/main" id="{D45C67AB-FFAE-23F7-D346-90C28E3B2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2188" y="5302250"/>
            <a:ext cx="989012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solidFill>
                  <a:srgbClr val="FF0066"/>
                </a:solidFill>
                <a:latin typeface=".VnAvant" panose="020B7200000000000000"/>
              </a:rPr>
              <a:t>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uy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  <p:bldP spid="3789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>
            <a:extLst>
              <a:ext uri="{FF2B5EF4-FFF2-40B4-BE49-F238E27FC236}">
                <a16:creationId xmlns:a16="http://schemas.microsoft.com/office/drawing/2014/main" id="{B03D9F42-40D1-473E-1A73-C40974AD5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4000" y="219869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 descr="catanim[1]">
            <a:extLst>
              <a:ext uri="{FF2B5EF4-FFF2-40B4-BE49-F238E27FC236}">
                <a16:creationId xmlns:a16="http://schemas.microsoft.com/office/drawing/2014/main" id="{B1979B18-391F-DF31-C140-A5A3B85B25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800600"/>
            <a:ext cx="2819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AutoShape 4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61BD5617-94B9-549C-8143-013444D7ED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5039440"/>
            <a:ext cx="747713" cy="246221"/>
          </a:xfrm>
          <a:prstGeom prst="actionButtonBlank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000" b="1">
                <a:latin typeface=".VnAvant" panose="020B7200000000000000"/>
              </a:rPr>
              <a:t>1</a:t>
            </a:r>
          </a:p>
        </p:txBody>
      </p:sp>
      <p:pic>
        <p:nvPicPr>
          <p:cNvPr id="38917" name="Picture 5" descr="Sairoi">
            <a:extLst>
              <a:ext uri="{FF2B5EF4-FFF2-40B4-BE49-F238E27FC236}">
                <a16:creationId xmlns:a16="http://schemas.microsoft.com/office/drawing/2014/main" id="{C9C88071-92C2-120F-7939-E9FB16B34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191001"/>
            <a:ext cx="14097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roi 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>
            <a:extLst>
              <a:ext uri="{FF2B5EF4-FFF2-40B4-BE49-F238E27FC236}">
                <a16:creationId xmlns:a16="http://schemas.microsoft.com/office/drawing/2014/main" id="{321AD63B-9BC6-7ADD-423E-6DC06FB0CD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1" y="41275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39939" name="Text Box 3">
            <a:extLst>
              <a:ext uri="{FF2B5EF4-FFF2-40B4-BE49-F238E27FC236}">
                <a16:creationId xmlns:a16="http://schemas.microsoft.com/office/drawing/2014/main" id="{42B23BE8-626E-BC99-6076-F7B6C8A422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1" y="2063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39940" name="Text Box 4">
            <a:extLst>
              <a:ext uri="{FF2B5EF4-FFF2-40B4-BE49-F238E27FC236}">
                <a16:creationId xmlns:a16="http://schemas.microsoft.com/office/drawing/2014/main" id="{63B1324E-3292-66C4-B32C-DC2B7E562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1" y="2063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39941" name="Text Box 5">
            <a:extLst>
              <a:ext uri="{FF2B5EF4-FFF2-40B4-BE49-F238E27FC236}">
                <a16:creationId xmlns:a16="http://schemas.microsoft.com/office/drawing/2014/main" id="{45CA82F0-18F4-C841-758A-EE2FEA2FE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1" y="2063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39942" name="Text Box 6">
            <a:extLst>
              <a:ext uri="{FF2B5EF4-FFF2-40B4-BE49-F238E27FC236}">
                <a16:creationId xmlns:a16="http://schemas.microsoft.com/office/drawing/2014/main" id="{8F5D0E1B-FBB7-3AFE-3F2F-44CA4934F9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1" y="2063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39943" name="Text Box 7">
            <a:extLst>
              <a:ext uri="{FF2B5EF4-FFF2-40B4-BE49-F238E27FC236}">
                <a16:creationId xmlns:a16="http://schemas.microsoft.com/office/drawing/2014/main" id="{0406A9E7-E839-76D9-7AB1-F1D306FB51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1" y="2063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pic>
        <p:nvPicPr>
          <p:cNvPr id="39944" name="Picture 8" descr="bells2med">
            <a:extLst>
              <a:ext uri="{FF2B5EF4-FFF2-40B4-BE49-F238E27FC236}">
                <a16:creationId xmlns:a16="http://schemas.microsoft.com/office/drawing/2014/main" id="{CBA51C47-822D-5669-94FD-5F1B34A50E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-55563"/>
            <a:ext cx="223520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AutoShape 10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9D0F9CD5-8A1B-C264-DDBF-D4D19ED98D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2413" y="2965858"/>
            <a:ext cx="766763" cy="276999"/>
          </a:xfrm>
          <a:prstGeom prst="actionButtonBlank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" b="1">
                <a:latin typeface=".VnAvant" panose="020B7200000000000000"/>
              </a:rPr>
              <a:t>1</a:t>
            </a:r>
          </a:p>
        </p:txBody>
      </p:sp>
      <p:sp>
        <p:nvSpPr>
          <p:cNvPr id="22538" name="AutoShape 11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CB4DA2E3-2FAD-3F1A-BF82-3DDDFCDEBB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6014" y="2907120"/>
            <a:ext cx="661987" cy="276999"/>
          </a:xfrm>
          <a:prstGeom prst="actionButtonBlank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" b="1">
                <a:latin typeface=".VnAvant" panose="020B7200000000000000"/>
              </a:rPr>
              <a:t>2</a:t>
            </a:r>
          </a:p>
        </p:txBody>
      </p:sp>
      <p:pic>
        <p:nvPicPr>
          <p:cNvPr id="22539" name="Picture 12">
            <a:extLst>
              <a:ext uri="{FF2B5EF4-FFF2-40B4-BE49-F238E27FC236}">
                <a16:creationId xmlns:a16="http://schemas.microsoft.com/office/drawing/2014/main" id="{18DB4475-3305-5D01-2520-9BA6C2394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00400" y="1238251"/>
            <a:ext cx="6400800" cy="539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5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 animBg="1"/>
      <p:bldP spid="39939" grpId="0" animBg="1"/>
      <p:bldP spid="39940" grpId="0" animBg="1"/>
      <p:bldP spid="39941" grpId="0" animBg="1"/>
      <p:bldP spid="39942" grpId="0" animBg="1"/>
      <p:bldP spid="3994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ext Box 3">
            <a:extLst>
              <a:ext uri="{FF2B5EF4-FFF2-40B4-BE49-F238E27FC236}">
                <a16:creationId xmlns:a16="http://schemas.microsoft.com/office/drawing/2014/main" id="{36300BC1-CD6A-CA6D-338B-47C7F0FFD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5302250"/>
            <a:ext cx="445293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solidFill>
                  <a:srgbClr val="3333CC"/>
                </a:solidFill>
                <a:latin typeface=".VnAvant" panose="020B7200000000000000"/>
              </a:rPr>
              <a:t>Xe ®Èy</a:t>
            </a:r>
          </a:p>
        </p:txBody>
      </p:sp>
      <p:sp>
        <p:nvSpPr>
          <p:cNvPr id="40964" name="Text Box 4">
            <a:extLst>
              <a:ext uri="{FF2B5EF4-FFF2-40B4-BE49-F238E27FC236}">
                <a16:creationId xmlns:a16="http://schemas.microsoft.com/office/drawing/2014/main" id="{36E726CF-7A00-9F8A-337A-448387F42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0726" y="5302250"/>
            <a:ext cx="930275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solidFill>
                  <a:srgbClr val="FF0066"/>
                </a:solidFill>
                <a:latin typeface=".VnAvant" panose="020B7200000000000000"/>
              </a:rPr>
              <a:t>y</a:t>
            </a:r>
          </a:p>
        </p:txBody>
      </p:sp>
      <p:sp>
        <p:nvSpPr>
          <p:cNvPr id="23556" name="AutoShape 5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87B7BBF5-E16E-F33A-47F2-1BD5A4F189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9876" y="4851808"/>
            <a:ext cx="485775" cy="276999"/>
          </a:xfrm>
          <a:prstGeom prst="actionButtonBlank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" b="1">
                <a:latin typeface=".VnAvant" panose="020B7200000000000000"/>
              </a:rPr>
              <a:t>1</a:t>
            </a:r>
          </a:p>
        </p:txBody>
      </p:sp>
      <p:pic>
        <p:nvPicPr>
          <p:cNvPr id="40966" name="Picture 6" descr="dog15">
            <a:extLst>
              <a:ext uri="{FF2B5EF4-FFF2-40B4-BE49-F238E27FC236}">
                <a16:creationId xmlns:a16="http://schemas.microsoft.com/office/drawing/2014/main" id="{5D309194-BFAA-9D11-C003-D12C679678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2895600"/>
            <a:ext cx="2362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7">
            <a:extLst>
              <a:ext uri="{FF2B5EF4-FFF2-40B4-BE49-F238E27FC236}">
                <a16:creationId xmlns:a16="http://schemas.microsoft.com/office/drawing/2014/main" id="{87775E07-68E8-2F8D-E400-C8119928C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95600" y="103981"/>
            <a:ext cx="4973638" cy="497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y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3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5DB1637C-70E6-33C2-5B31-B42C22C3F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3211920"/>
            <a:ext cx="627063" cy="276999"/>
          </a:xfrm>
          <a:prstGeom prst="actionButtonBlank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" b="1">
                <a:latin typeface=".VnAvant" panose="020B7200000000000000"/>
              </a:rPr>
              <a:t>1</a:t>
            </a:r>
          </a:p>
        </p:txBody>
      </p:sp>
      <p:pic>
        <p:nvPicPr>
          <p:cNvPr id="41988" name="Picture 4" descr="Sairoi">
            <a:extLst>
              <a:ext uri="{FF2B5EF4-FFF2-40B4-BE49-F238E27FC236}">
                <a16:creationId xmlns:a16="http://schemas.microsoft.com/office/drawing/2014/main" id="{A24AF76F-A07A-ACF2-B0F0-B57DD5F54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3505201"/>
            <a:ext cx="14097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 descr="Tweety[1]">
            <a:extLst>
              <a:ext uri="{FF2B5EF4-FFF2-40B4-BE49-F238E27FC236}">
                <a16:creationId xmlns:a16="http://schemas.microsoft.com/office/drawing/2014/main" id="{EC02B7DB-2352-C50B-004D-7D44AE3DFC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343400"/>
            <a:ext cx="2514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6">
            <a:extLst>
              <a:ext uri="{FF2B5EF4-FFF2-40B4-BE49-F238E27FC236}">
                <a16:creationId xmlns:a16="http://schemas.microsoft.com/office/drawing/2014/main" id="{E4C9FB18-2812-A93F-814B-6A6F4798E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67000" y="799306"/>
            <a:ext cx="4878388" cy="487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roi 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>
            <a:extLst>
              <a:ext uri="{FF2B5EF4-FFF2-40B4-BE49-F238E27FC236}">
                <a16:creationId xmlns:a16="http://schemas.microsoft.com/office/drawing/2014/main" id="{11134EF2-4544-10CC-462D-7832E8CB97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1" y="41275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43011" name="Text Box 3">
            <a:extLst>
              <a:ext uri="{FF2B5EF4-FFF2-40B4-BE49-F238E27FC236}">
                <a16:creationId xmlns:a16="http://schemas.microsoft.com/office/drawing/2014/main" id="{CACBB7DC-D63B-0ADB-C1E9-E2421F874C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1" y="2063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43012" name="Text Box 4">
            <a:extLst>
              <a:ext uri="{FF2B5EF4-FFF2-40B4-BE49-F238E27FC236}">
                <a16:creationId xmlns:a16="http://schemas.microsoft.com/office/drawing/2014/main" id="{7D349476-0F33-1575-501B-D7C6B4A6C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1" y="2063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43013" name="Text Box 5">
            <a:extLst>
              <a:ext uri="{FF2B5EF4-FFF2-40B4-BE49-F238E27FC236}">
                <a16:creationId xmlns:a16="http://schemas.microsoft.com/office/drawing/2014/main" id="{2F004DB4-F3DC-8373-F7C8-66621B636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1" y="2063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43014" name="Text Box 6">
            <a:extLst>
              <a:ext uri="{FF2B5EF4-FFF2-40B4-BE49-F238E27FC236}">
                <a16:creationId xmlns:a16="http://schemas.microsoft.com/office/drawing/2014/main" id="{91DC2D1C-17CB-B73A-A604-D7D6D128E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1" y="2063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43015" name="Text Box 7">
            <a:extLst>
              <a:ext uri="{FF2B5EF4-FFF2-40B4-BE49-F238E27FC236}">
                <a16:creationId xmlns:a16="http://schemas.microsoft.com/office/drawing/2014/main" id="{13252E53-4E45-955A-C84B-637655E3DB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1" y="2063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pic>
        <p:nvPicPr>
          <p:cNvPr id="43016" name="Picture 8" descr="bells2med">
            <a:extLst>
              <a:ext uri="{FF2B5EF4-FFF2-40B4-BE49-F238E27FC236}">
                <a16:creationId xmlns:a16="http://schemas.microsoft.com/office/drawing/2014/main" id="{81D6DCF6-CFE9-30B3-E844-F680B4CF1A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-55563"/>
            <a:ext cx="2768600" cy="1508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AutoShape 10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2B0101A8-55F3-584B-43DA-2EC71DE93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290501"/>
            <a:ext cx="762000" cy="276999"/>
          </a:xfrm>
          <a:prstGeom prst="actionButtonBlank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" b="1">
                <a:latin typeface=".VnAvant" panose="020B7200000000000000"/>
              </a:rPr>
              <a:t>1</a:t>
            </a:r>
          </a:p>
        </p:txBody>
      </p:sp>
      <p:sp>
        <p:nvSpPr>
          <p:cNvPr id="25610" name="AutoShape 11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DFD24534-1182-3CFD-BC5B-884FDEFDFE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8400" y="3290501"/>
            <a:ext cx="609600" cy="276999"/>
          </a:xfrm>
          <a:prstGeom prst="actionButtonBlank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" b="1">
                <a:latin typeface=".VnAvant" panose="020B7200000000000000"/>
              </a:rPr>
              <a:t>2</a:t>
            </a:r>
          </a:p>
        </p:txBody>
      </p:sp>
      <p:pic>
        <p:nvPicPr>
          <p:cNvPr id="43020" name="Picture 12">
            <a:extLst>
              <a:ext uri="{FF2B5EF4-FFF2-40B4-BE49-F238E27FC236}">
                <a16:creationId xmlns:a16="http://schemas.microsoft.com/office/drawing/2014/main" id="{9A1EBF12-FFAC-D84C-F2A6-F4A54FA29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09800" y="1528764"/>
            <a:ext cx="7848600" cy="4186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3" presetID="45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 animBg="1"/>
      <p:bldP spid="43011" grpId="0" animBg="1"/>
      <p:bldP spid="43012" grpId="0" animBg="1"/>
      <p:bldP spid="43013" grpId="0" animBg="1"/>
      <p:bldP spid="43014" grpId="0" animBg="1"/>
      <p:bldP spid="430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8">
            <a:extLst>
              <a:ext uri="{FF2B5EF4-FFF2-40B4-BE49-F238E27FC236}">
                <a16:creationId xmlns:a16="http://schemas.microsoft.com/office/drawing/2014/main" id="{E6A6535E-88CC-ECC6-148D-C216D97A1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00200" y="354014"/>
            <a:ext cx="8229600" cy="4675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 Box 3">
            <a:extLst>
              <a:ext uri="{FF2B5EF4-FFF2-40B4-BE49-F238E27FC236}">
                <a16:creationId xmlns:a16="http://schemas.microsoft.com/office/drawing/2014/main" id="{BDA2F2A2-FE86-F6D8-70C6-3F9C060C2B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5272088"/>
            <a:ext cx="5564188" cy="158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800" b="1">
                <a:solidFill>
                  <a:srgbClr val="3333CC"/>
                </a:solidFill>
                <a:latin typeface=".VnAvant" panose="020B7200000000000000"/>
              </a:rPr>
              <a:t>M¸y bay</a:t>
            </a:r>
          </a:p>
        </p:txBody>
      </p:sp>
      <p:sp>
        <p:nvSpPr>
          <p:cNvPr id="44036" name="Text Box 4">
            <a:extLst>
              <a:ext uri="{FF2B5EF4-FFF2-40B4-BE49-F238E27FC236}">
                <a16:creationId xmlns:a16="http://schemas.microsoft.com/office/drawing/2014/main" id="{B0E80DE7-E3F9-8A54-70A1-600689271A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3738" y="5272088"/>
            <a:ext cx="906462" cy="158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800" b="1">
                <a:solidFill>
                  <a:srgbClr val="FF0066"/>
                </a:solidFill>
                <a:latin typeface=".VnAvant" panose="020B7200000000000000"/>
              </a:rPr>
              <a:t>y</a:t>
            </a:r>
          </a:p>
        </p:txBody>
      </p:sp>
      <p:sp>
        <p:nvSpPr>
          <p:cNvPr id="26629" name="AutoShape 5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E267E04D-7BCC-3BA3-F0ED-6B9894AA46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1" y="3572591"/>
            <a:ext cx="341313" cy="246221"/>
          </a:xfrm>
          <a:prstGeom prst="actionButtonBlank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000" b="1">
                <a:latin typeface=".VnAvant" panose="020B7200000000000000"/>
              </a:rPr>
              <a:t>1</a:t>
            </a:r>
          </a:p>
        </p:txBody>
      </p:sp>
      <p:pic>
        <p:nvPicPr>
          <p:cNvPr id="44038" name="Picture 6" descr="mouse">
            <a:extLst>
              <a:ext uri="{FF2B5EF4-FFF2-40B4-BE49-F238E27FC236}">
                <a16:creationId xmlns:a16="http://schemas.microsoft.com/office/drawing/2014/main" id="{F153F33B-A23B-DE79-1932-0B35FA4923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362200"/>
            <a:ext cx="2019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7" descr="Dungroi">
            <a:extLst>
              <a:ext uri="{FF2B5EF4-FFF2-40B4-BE49-F238E27FC236}">
                <a16:creationId xmlns:a16="http://schemas.microsoft.com/office/drawing/2014/main" id="{62EC83DF-A6B7-EE55-573B-D5B3564FD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81201"/>
            <a:ext cx="14097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1" name="Text Box 9">
            <a:extLst>
              <a:ext uri="{FF2B5EF4-FFF2-40B4-BE49-F238E27FC236}">
                <a16:creationId xmlns:a16="http://schemas.microsoft.com/office/drawing/2014/main" id="{9FCC3BCA-31C4-44B3-D200-D1A92F8ABB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1" y="5272088"/>
            <a:ext cx="906463" cy="158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800" b="1">
                <a:solidFill>
                  <a:srgbClr val="FF0066"/>
                </a:solidFill>
                <a:latin typeface=".VnAvant" panose="020B7200000000000000"/>
              </a:rPr>
              <a:t>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440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6" grpId="0"/>
      <p:bldP spid="4404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2" name="Picture 6">
            <a:extLst>
              <a:ext uri="{FF2B5EF4-FFF2-40B4-BE49-F238E27FC236}">
                <a16:creationId xmlns:a16="http://schemas.microsoft.com/office/drawing/2014/main" id="{CBFB9E07-2B9A-A818-E6D8-366717A19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1636" y="228600"/>
            <a:ext cx="11333163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3" descr="aln_anm[1]">
            <a:extLst>
              <a:ext uri="{FF2B5EF4-FFF2-40B4-BE49-F238E27FC236}">
                <a16:creationId xmlns:a16="http://schemas.microsoft.com/office/drawing/2014/main" id="{0AC71C2E-011F-675A-232E-B353019F3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3352800"/>
            <a:ext cx="2855912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AutoShape 4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7A1EAB09-CDAD-623A-BF0A-F6F3CBF6FF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8763" y="3624670"/>
            <a:ext cx="677862" cy="276999"/>
          </a:xfrm>
          <a:prstGeom prst="actionButtonBlank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" b="1">
                <a:latin typeface=".VnAvant" panose="020B7200000000000000"/>
              </a:rPr>
              <a:t>1</a:t>
            </a:r>
          </a:p>
        </p:txBody>
      </p:sp>
      <p:pic>
        <p:nvPicPr>
          <p:cNvPr id="45061" name="Picture 5" descr="Sairoi">
            <a:extLst>
              <a:ext uri="{FF2B5EF4-FFF2-40B4-BE49-F238E27FC236}">
                <a16:creationId xmlns:a16="http://schemas.microsoft.com/office/drawing/2014/main" id="{D0C3872E-9915-98EC-751F-96D6B4864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300" y="2971801"/>
            <a:ext cx="14097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roi 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8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9" dur="1000" decel="5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0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1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ngua keo">
            <a:extLst>
              <a:ext uri="{FF2B5EF4-FFF2-40B4-BE49-F238E27FC236}">
                <a16:creationId xmlns:a16="http://schemas.microsoft.com/office/drawing/2014/main" id="{525C539A-5E00-2C05-EEE8-6CA0840C2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Rectangle 5">
            <a:extLst>
              <a:ext uri="{FF2B5EF4-FFF2-40B4-BE49-F238E27FC236}">
                <a16:creationId xmlns:a16="http://schemas.microsoft.com/office/drawing/2014/main" id="{85230D2F-77C7-0082-D3C5-3174FF63A8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52578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0800" b="1" dirty="0" err="1">
                <a:solidFill>
                  <a:srgbClr val="FF00FF"/>
                </a:solidFill>
                <a:latin typeface=".VnAvant" panose="020B7200000000000000"/>
              </a:rPr>
              <a:t>Xe</a:t>
            </a:r>
            <a:r>
              <a:rPr lang="en-US" altLang="en-US" sz="10800" b="1" dirty="0">
                <a:solidFill>
                  <a:srgbClr val="FF00FF"/>
                </a:solidFill>
                <a:latin typeface=".VnAvant" panose="020B7200000000000000"/>
              </a:rPr>
              <a:t> </a:t>
            </a:r>
            <a:r>
              <a:rPr lang="en-US" altLang="en-US" sz="10800" b="1" dirty="0" err="1">
                <a:solidFill>
                  <a:srgbClr val="FF00FF"/>
                </a:solidFill>
                <a:latin typeface=".VnAvant" panose="020B7200000000000000"/>
              </a:rPr>
              <a:t>ngùa</a:t>
            </a:r>
            <a:endParaRPr lang="en-US" altLang="en-US" sz="10800" b="1" dirty="0">
              <a:solidFill>
                <a:srgbClr val="FF00FF"/>
              </a:solidFill>
              <a:latin typeface=".VnAvant" panose="020B72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/>
      <p:bldP spid="6149" grpId="1"/>
      <p:bldP spid="6149" grpId="2"/>
      <p:bldP spid="6149" grpId="3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>
            <a:extLst>
              <a:ext uri="{FF2B5EF4-FFF2-40B4-BE49-F238E27FC236}">
                <a16:creationId xmlns:a16="http://schemas.microsoft.com/office/drawing/2014/main" id="{52F6566D-7082-04D4-39E2-A71259781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1" y="41275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46083" name="Text Box 3">
            <a:extLst>
              <a:ext uri="{FF2B5EF4-FFF2-40B4-BE49-F238E27FC236}">
                <a16:creationId xmlns:a16="http://schemas.microsoft.com/office/drawing/2014/main" id="{252F6CB0-310A-350C-3E50-8E8ABC1D83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1" y="2063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46084" name="Text Box 4">
            <a:extLst>
              <a:ext uri="{FF2B5EF4-FFF2-40B4-BE49-F238E27FC236}">
                <a16:creationId xmlns:a16="http://schemas.microsoft.com/office/drawing/2014/main" id="{D6AA2B99-992D-49C1-5B22-748C9C5A9A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1" y="2063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46085" name="Text Box 5">
            <a:extLst>
              <a:ext uri="{FF2B5EF4-FFF2-40B4-BE49-F238E27FC236}">
                <a16:creationId xmlns:a16="http://schemas.microsoft.com/office/drawing/2014/main" id="{7CA3CD6F-2407-35E4-E982-69163B405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1" y="2063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46086" name="Text Box 6">
            <a:extLst>
              <a:ext uri="{FF2B5EF4-FFF2-40B4-BE49-F238E27FC236}">
                <a16:creationId xmlns:a16="http://schemas.microsoft.com/office/drawing/2014/main" id="{1BC5E7FF-130A-7C62-1928-2EAEE51F24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1" y="2063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46087" name="Text Box 7">
            <a:extLst>
              <a:ext uri="{FF2B5EF4-FFF2-40B4-BE49-F238E27FC236}">
                <a16:creationId xmlns:a16="http://schemas.microsoft.com/office/drawing/2014/main" id="{2E571DBA-598A-FA5A-B93F-E4AF3D117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1" y="2063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pic>
        <p:nvPicPr>
          <p:cNvPr id="46088" name="Picture 8" descr="bells2med">
            <a:extLst>
              <a:ext uri="{FF2B5EF4-FFF2-40B4-BE49-F238E27FC236}">
                <a16:creationId xmlns:a16="http://schemas.microsoft.com/office/drawing/2014/main" id="{8FE91147-F7FA-801B-F27A-E1ABE3C307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-55563"/>
            <a:ext cx="2463800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1" name="AutoShape 10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079E8B98-2E4D-D9A7-5B0C-F13F62E16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1" y="3124200"/>
            <a:ext cx="265113" cy="254000"/>
          </a:xfrm>
          <a:prstGeom prst="actionButtonBlank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000" b="1">
                <a:latin typeface=".VnAvant" panose="020B7200000000000000"/>
              </a:rPr>
              <a:t>1</a:t>
            </a:r>
          </a:p>
        </p:txBody>
      </p:sp>
      <p:sp>
        <p:nvSpPr>
          <p:cNvPr id="28682" name="AutoShape 11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A4AE43A3-D73B-B22C-2802-3236A01082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8551" y="2984500"/>
            <a:ext cx="265113" cy="254000"/>
          </a:xfrm>
          <a:prstGeom prst="actionButtonBlank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000" b="1">
                <a:latin typeface=".VnAvant" panose="020B7200000000000000"/>
              </a:rPr>
              <a:t>2</a:t>
            </a:r>
          </a:p>
        </p:txBody>
      </p:sp>
      <p:pic>
        <p:nvPicPr>
          <p:cNvPr id="28683" name="Picture 12">
            <a:extLst>
              <a:ext uri="{FF2B5EF4-FFF2-40B4-BE49-F238E27FC236}">
                <a16:creationId xmlns:a16="http://schemas.microsoft.com/office/drawing/2014/main" id="{4322B40F-2C2B-A1EC-D50F-B7290BD0A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4600" y="1987062"/>
            <a:ext cx="7010400" cy="4179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5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 animBg="1"/>
      <p:bldP spid="46083" grpId="0" animBg="1"/>
      <p:bldP spid="46084" grpId="0" animBg="1"/>
      <p:bldP spid="46085" grpId="0" animBg="1"/>
      <p:bldP spid="46086" grpId="0" animBg="1"/>
      <p:bldP spid="4608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8">
            <a:extLst>
              <a:ext uri="{FF2B5EF4-FFF2-40B4-BE49-F238E27FC236}">
                <a16:creationId xmlns:a16="http://schemas.microsoft.com/office/drawing/2014/main" id="{B2FF58D6-F7D1-DD69-97CE-7BA345062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09800" y="358287"/>
            <a:ext cx="8001000" cy="4769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3">
            <a:extLst>
              <a:ext uri="{FF2B5EF4-FFF2-40B4-BE49-F238E27FC236}">
                <a16:creationId xmlns:a16="http://schemas.microsoft.com/office/drawing/2014/main" id="{560AA745-9A4A-B3B0-9D48-5EE173748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943600"/>
            <a:ext cx="91440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4200" b="1">
              <a:latin typeface=".VnAvant" panose="020B7200000000000000"/>
            </a:endParaRPr>
          </a:p>
        </p:txBody>
      </p:sp>
      <p:sp>
        <p:nvSpPr>
          <p:cNvPr id="47108" name="Text Box 4">
            <a:extLst>
              <a:ext uri="{FF2B5EF4-FFF2-40B4-BE49-F238E27FC236}">
                <a16:creationId xmlns:a16="http://schemas.microsoft.com/office/drawing/2014/main" id="{7AED1778-6B13-1BB0-A9B3-E43C5935E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5546726"/>
            <a:ext cx="73152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8000" b="1">
                <a:solidFill>
                  <a:srgbClr val="3333CC"/>
                </a:solidFill>
                <a:latin typeface=".VnAvant" panose="020B7200000000000000"/>
              </a:rPr>
              <a:t>ThuyÒn gç</a:t>
            </a:r>
          </a:p>
        </p:txBody>
      </p:sp>
      <p:sp>
        <p:nvSpPr>
          <p:cNvPr id="47109" name="Text Box 5">
            <a:extLst>
              <a:ext uri="{FF2B5EF4-FFF2-40B4-BE49-F238E27FC236}">
                <a16:creationId xmlns:a16="http://schemas.microsoft.com/office/drawing/2014/main" id="{F24735BD-EAB4-1EFD-3CA6-990BC039C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1" y="5546726"/>
            <a:ext cx="8350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8000" b="1">
                <a:solidFill>
                  <a:srgbClr val="FF0066"/>
                </a:solidFill>
                <a:latin typeface=".VnAvant" panose="020B7200000000000000"/>
              </a:rPr>
              <a:t>y</a:t>
            </a:r>
          </a:p>
        </p:txBody>
      </p:sp>
      <p:sp>
        <p:nvSpPr>
          <p:cNvPr id="29702" name="AutoShape 6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5CE4C486-5397-E374-33C0-6CFCC1F51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977278"/>
            <a:ext cx="534988" cy="246221"/>
          </a:xfrm>
          <a:prstGeom prst="actionButtonBlank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000" b="1">
                <a:latin typeface=".VnAvant" panose="020B7200000000000000"/>
              </a:rPr>
              <a:t>1</a:t>
            </a:r>
          </a:p>
        </p:txBody>
      </p:sp>
      <p:pic>
        <p:nvPicPr>
          <p:cNvPr id="47111" name="Picture 7" descr="Tweety[1]">
            <a:extLst>
              <a:ext uri="{FF2B5EF4-FFF2-40B4-BE49-F238E27FC236}">
                <a16:creationId xmlns:a16="http://schemas.microsoft.com/office/drawing/2014/main" id="{A2D5C8E8-C0A3-BC60-FE21-771521CC89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990600"/>
            <a:ext cx="2362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3" name="Text Box 9">
            <a:extLst>
              <a:ext uri="{FF2B5EF4-FFF2-40B4-BE49-F238E27FC236}">
                <a16:creationId xmlns:a16="http://schemas.microsoft.com/office/drawing/2014/main" id="{BACF0D71-589A-8DD8-AE13-796EAABDA8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1" y="5546726"/>
            <a:ext cx="8350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8000" b="1">
                <a:solidFill>
                  <a:srgbClr val="FF0066"/>
                </a:solidFill>
                <a:latin typeface=".VnAvant" panose="020B7200000000000000"/>
              </a:rPr>
              <a:t>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y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47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8" grpId="0"/>
      <p:bldP spid="47109" grpId="0"/>
      <p:bldP spid="471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6">
            <a:extLst>
              <a:ext uri="{FF2B5EF4-FFF2-40B4-BE49-F238E27FC236}">
                <a16:creationId xmlns:a16="http://schemas.microsoft.com/office/drawing/2014/main" id="{11381A18-EDF6-A75C-1082-68247142F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4600" y="1055077"/>
            <a:ext cx="7772400" cy="4633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3" descr="dogcrazy">
            <a:extLst>
              <a:ext uri="{FF2B5EF4-FFF2-40B4-BE49-F238E27FC236}">
                <a16:creationId xmlns:a16="http://schemas.microsoft.com/office/drawing/2014/main" id="{1FD6309D-C82C-BEAA-D3C9-DC2C40CB0F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533400"/>
            <a:ext cx="19812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AutoShape 4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3A697867-EB33-660C-0EDD-6A27EA8BD2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1" y="3200400"/>
            <a:ext cx="265113" cy="254000"/>
          </a:xfrm>
          <a:prstGeom prst="actionButtonBlank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000" b="1">
                <a:latin typeface=".VnAvant" panose="020B7200000000000000"/>
              </a:rPr>
              <a:t>1</a:t>
            </a:r>
          </a:p>
        </p:txBody>
      </p:sp>
      <p:pic>
        <p:nvPicPr>
          <p:cNvPr id="48133" name="Picture 5" descr="Sairoi">
            <a:extLst>
              <a:ext uri="{FF2B5EF4-FFF2-40B4-BE49-F238E27FC236}">
                <a16:creationId xmlns:a16="http://schemas.microsoft.com/office/drawing/2014/main" id="{F312FC47-B30E-107A-CF37-777EE1F81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300" y="304801"/>
            <a:ext cx="14097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roi 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23B7C6C1-0888-58B1-644B-0F299864C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905001"/>
            <a:ext cx="10439400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80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8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8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8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8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8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8000" b="1" dirty="0" smtClean="0">
                <a:solidFill>
                  <a:srgbClr val="FF0066"/>
                </a:solidFill>
                <a:latin typeface=".VnAvant" panose="020B7200000000000000"/>
              </a:rPr>
              <a:t> </a:t>
            </a:r>
            <a:r>
              <a:rPr lang="en-US" altLang="en-US" sz="8000" b="1" dirty="0" err="1" smtClean="0">
                <a:solidFill>
                  <a:srgbClr val="FF0066"/>
                </a:solidFill>
                <a:latin typeface=".VnAvant" panose="020B7200000000000000"/>
              </a:rPr>
              <a:t>g,y</a:t>
            </a:r>
            <a:r>
              <a:rPr lang="en-US" altLang="en-US" sz="8000" b="1" dirty="0" smtClean="0">
                <a:solidFill>
                  <a:srgbClr val="FF0066"/>
                </a:solidFill>
                <a:latin typeface=".VnAvant" panose="020B7200000000000000"/>
              </a:rPr>
              <a:t> </a:t>
            </a:r>
            <a:endParaRPr lang="en-US" altLang="en-US" sz="8000" b="1" dirty="0">
              <a:solidFill>
                <a:srgbClr val="FF0066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19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o c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Oval 2">
            <a:extLst>
              <a:ext uri="{FF2B5EF4-FFF2-40B4-BE49-F238E27FC236}">
                <a16:creationId xmlns:a16="http://schemas.microsoft.com/office/drawing/2014/main" id="{7C689806-E1E0-834F-5421-224149AC018C}"/>
              </a:ext>
            </a:extLst>
          </p:cNvPr>
          <p:cNvSpPr>
            <a:spLocks noChangeArrowheads="1"/>
          </p:cNvSpPr>
          <p:nvPr/>
        </p:nvSpPr>
        <p:spPr bwMode="auto">
          <a:xfrm rot="11095237">
            <a:off x="6309017" y="3359824"/>
            <a:ext cx="259766" cy="519351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1747" name="Line 3">
            <a:extLst>
              <a:ext uri="{FF2B5EF4-FFF2-40B4-BE49-F238E27FC236}">
                <a16:creationId xmlns:a16="http://schemas.microsoft.com/office/drawing/2014/main" id="{25DCCD03-C8BC-59B3-4242-86FC0C30F95C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1828800"/>
            <a:ext cx="198120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748" name="Rectangle 4">
            <a:extLst>
              <a:ext uri="{FF2B5EF4-FFF2-40B4-BE49-F238E27FC236}">
                <a16:creationId xmlns:a16="http://schemas.microsoft.com/office/drawing/2014/main" id="{D4A1D092-85B0-800D-3B4C-792B52F2CB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12631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1749" name="Rectangle 5">
            <a:extLst>
              <a:ext uri="{FF2B5EF4-FFF2-40B4-BE49-F238E27FC236}">
                <a16:creationId xmlns:a16="http://schemas.microsoft.com/office/drawing/2014/main" id="{E141A3A0-5D5B-C29F-E598-3B655AF2B2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62161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1750" name="Text Box 6">
            <a:extLst>
              <a:ext uri="{FF2B5EF4-FFF2-40B4-BE49-F238E27FC236}">
                <a16:creationId xmlns:a16="http://schemas.microsoft.com/office/drawing/2014/main" id="{636DC468-45A8-422D-1CAC-1CB75536A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28194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400"/>
          </a:p>
        </p:txBody>
      </p:sp>
      <p:sp>
        <p:nvSpPr>
          <p:cNvPr id="31751" name="Line 7">
            <a:extLst>
              <a:ext uri="{FF2B5EF4-FFF2-40B4-BE49-F238E27FC236}">
                <a16:creationId xmlns:a16="http://schemas.microsoft.com/office/drawing/2014/main" id="{9ACA506F-92A2-FE77-CE06-98933D7C8B1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1295400"/>
            <a:ext cx="381000" cy="2286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752" name="Rectangle 8">
            <a:extLst>
              <a:ext uri="{FF2B5EF4-FFF2-40B4-BE49-F238E27FC236}">
                <a16:creationId xmlns:a16="http://schemas.microsoft.com/office/drawing/2014/main" id="{A2089B87-D2B8-B6F0-0B8B-45FF633707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42730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1753" name="Oval 9">
            <a:extLst>
              <a:ext uri="{FF2B5EF4-FFF2-40B4-BE49-F238E27FC236}">
                <a16:creationId xmlns:a16="http://schemas.microsoft.com/office/drawing/2014/main" id="{EA85A436-0401-C4E3-8BB5-93246DAC9F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4007524"/>
            <a:ext cx="259766" cy="519351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1754" name="Oval 10">
            <a:extLst>
              <a:ext uri="{FF2B5EF4-FFF2-40B4-BE49-F238E27FC236}">
                <a16:creationId xmlns:a16="http://schemas.microsoft.com/office/drawing/2014/main" id="{12260F5B-6F37-C6EF-1CC6-9C14450BD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2635924"/>
            <a:ext cx="259766" cy="519351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1755" name="Rectangle 11">
            <a:extLst>
              <a:ext uri="{FF2B5EF4-FFF2-40B4-BE49-F238E27FC236}">
                <a16:creationId xmlns:a16="http://schemas.microsoft.com/office/drawing/2014/main" id="{FE3D4F40-BDCB-EAC6-E30F-4102CC186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14536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9164" name="Text Box 12">
            <a:extLst>
              <a:ext uri="{FF2B5EF4-FFF2-40B4-BE49-F238E27FC236}">
                <a16:creationId xmlns:a16="http://schemas.microsoft.com/office/drawing/2014/main" id="{1505B410-21D7-AD28-CC43-EDEDF15DA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286001"/>
            <a:ext cx="92202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dirty="0">
                <a:solidFill>
                  <a:srgbClr val="0000FF"/>
                </a:solidFill>
                <a:latin typeface=".VnAvant" panose="020B7200000000000000"/>
              </a:rPr>
              <a:t>Xin </a:t>
            </a:r>
            <a:r>
              <a:rPr lang="en-US" altLang="en-US" sz="6000" dirty="0" err="1">
                <a:solidFill>
                  <a:srgbClr val="0000FF"/>
                </a:solidFill>
                <a:latin typeface=".VnAvant" panose="020B7200000000000000"/>
              </a:rPr>
              <a:t>ch©n</a:t>
            </a:r>
            <a:r>
              <a:rPr lang="en-US" altLang="en-US" sz="6000" dirty="0">
                <a:solidFill>
                  <a:srgbClr val="0000FF"/>
                </a:solidFill>
                <a:latin typeface=".VnAvant" panose="020B7200000000000000"/>
              </a:rPr>
              <a:t> </a:t>
            </a:r>
            <a:r>
              <a:rPr lang="en-US" altLang="en-US" sz="6000" dirty="0" err="1">
                <a:solidFill>
                  <a:srgbClr val="0000FF"/>
                </a:solidFill>
                <a:latin typeface=".VnAvant" panose="020B7200000000000000"/>
              </a:rPr>
              <a:t>thµnh</a:t>
            </a:r>
            <a:r>
              <a:rPr lang="en-US" altLang="en-US" sz="6000" dirty="0">
                <a:solidFill>
                  <a:srgbClr val="0000FF"/>
                </a:solidFill>
                <a:latin typeface=".VnAvant" panose="020B7200000000000000"/>
              </a:rPr>
              <a:t> </a:t>
            </a:r>
            <a:r>
              <a:rPr lang="en-US" altLang="en-US" sz="6000" dirty="0" err="1">
                <a:solidFill>
                  <a:srgbClr val="0000FF"/>
                </a:solidFill>
                <a:latin typeface=".VnAvant" panose="020B7200000000000000"/>
              </a:rPr>
              <a:t>c¶m</a:t>
            </a:r>
            <a:r>
              <a:rPr lang="en-US" altLang="en-US" sz="6000" dirty="0">
                <a:solidFill>
                  <a:srgbClr val="0000FF"/>
                </a:solidFill>
                <a:latin typeface=".VnAvant" panose="020B7200000000000000"/>
              </a:rPr>
              <a:t> ¬n!</a:t>
            </a:r>
          </a:p>
        </p:txBody>
      </p:sp>
      <p:pic>
        <p:nvPicPr>
          <p:cNvPr id="31757" name="Picture 4" descr="15">
            <a:extLst>
              <a:ext uri="{FF2B5EF4-FFF2-40B4-BE49-F238E27FC236}">
                <a16:creationId xmlns:a16="http://schemas.microsoft.com/office/drawing/2014/main" id="{00A4866C-ACCD-8C60-5FC1-664B6857AB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"/>
            <a:ext cx="3276602" cy="1803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8" name="Picture 7" descr="fake bird 4">
            <a:extLst>
              <a:ext uri="{FF2B5EF4-FFF2-40B4-BE49-F238E27FC236}">
                <a16:creationId xmlns:a16="http://schemas.microsoft.com/office/drawing/2014/main" id="{46647FC1-8BA7-5EB5-CFC5-D29D7D5A1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207627"/>
            <a:ext cx="10668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9" name="Picture 7" descr="fake bird 4">
            <a:extLst>
              <a:ext uri="{FF2B5EF4-FFF2-40B4-BE49-F238E27FC236}">
                <a16:creationId xmlns:a16="http://schemas.microsoft.com/office/drawing/2014/main" id="{3CF16AD1-0CE2-33D9-DF1A-90C1B0EFC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1409700"/>
            <a:ext cx="10668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0" name="Picture 7" descr="fake bird 4">
            <a:extLst>
              <a:ext uri="{FF2B5EF4-FFF2-40B4-BE49-F238E27FC236}">
                <a16:creationId xmlns:a16="http://schemas.microsoft.com/office/drawing/2014/main" id="{A62E39D6-340C-720C-F0BF-724278241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43682"/>
            <a:ext cx="10668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9" name="Picture 17">
            <a:hlinkClick r:id="" action="ppaction://media"/>
            <a:extLst>
              <a:ext uri="{FF2B5EF4-FFF2-40B4-BE49-F238E27FC236}">
                <a16:creationId xmlns:a16="http://schemas.microsoft.com/office/drawing/2014/main" id="{3F479BFC-BA8B-81AB-D49A-9F95DDAB8964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4008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2" name="Picture 18" descr="Buombay">
            <a:extLst>
              <a:ext uri="{FF2B5EF4-FFF2-40B4-BE49-F238E27FC236}">
                <a16:creationId xmlns:a16="http://schemas.microsoft.com/office/drawing/2014/main" id="{2EE6B8E4-0490-BF83-3613-75110DD9A8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724400"/>
            <a:ext cx="11887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71" name="Million Scalet Roses.mp3">
            <a:hlinkClick r:id="" action="ppaction://media"/>
            <a:extLst>
              <a:ext uri="{FF2B5EF4-FFF2-40B4-BE49-F238E27FC236}">
                <a16:creationId xmlns:a16="http://schemas.microsoft.com/office/drawing/2014/main" id="{F4F8980E-18CE-27B8-40E6-0F38C988B2E4}"/>
              </a:ext>
            </a:extLst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91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9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169"/>
                </p:tgtEl>
              </p:cMediaNode>
            </p:audio>
            <p:audio>
              <p:cMediaNode numSld="38" showWhenStopped="0">
                <p:cTn id="1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171"/>
                </p:tgtEl>
              </p:cMediaNode>
            </p:audio>
          </p:childTnLst>
        </p:cTn>
      </p:par>
    </p:tnLst>
    <p:bldLst>
      <p:bldP spid="4916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>
            <a:extLst>
              <a:ext uri="{FF2B5EF4-FFF2-40B4-BE49-F238E27FC236}">
                <a16:creationId xmlns:a16="http://schemas.microsoft.com/office/drawing/2014/main" id="{215A4BF4-C72B-E22D-F313-8902FABA2E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2635250"/>
            <a:ext cx="1447800" cy="231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600" b="1" dirty="0">
                <a:solidFill>
                  <a:srgbClr val="6600CC"/>
                </a:solidFill>
                <a:latin typeface=".VnAvant" panose="020B720000000000000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5123" name="Text Box 3">
            <a:extLst>
              <a:ext uri="{FF2B5EF4-FFF2-40B4-BE49-F238E27FC236}">
                <a16:creationId xmlns:a16="http://schemas.microsoft.com/office/drawing/2014/main" id="{6CDD30DE-3344-FC47-FAB7-A9158B0D0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2635250"/>
            <a:ext cx="1447800" cy="231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600" b="1" dirty="0">
                <a:solidFill>
                  <a:srgbClr val="6600CC"/>
                </a:solidFill>
                <a:latin typeface=".VnAvant" panose="020B720000000000000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5124" name="Text Box 4">
            <a:extLst>
              <a:ext uri="{FF2B5EF4-FFF2-40B4-BE49-F238E27FC236}">
                <a16:creationId xmlns:a16="http://schemas.microsoft.com/office/drawing/2014/main" id="{B21FBFA5-D8FE-3EE6-6D8F-C124FE5B5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2711450"/>
            <a:ext cx="1447800" cy="231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600" b="1" dirty="0">
                <a:solidFill>
                  <a:srgbClr val="6600CC"/>
                </a:solidFill>
                <a:latin typeface=".VnAvant" panose="020B720000000000000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5125" name="Text Box 5">
            <a:extLst>
              <a:ext uri="{FF2B5EF4-FFF2-40B4-BE49-F238E27FC236}">
                <a16:creationId xmlns:a16="http://schemas.microsoft.com/office/drawing/2014/main" id="{3CED96B8-AB8E-F4EB-FD3F-5FE2EDBA3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2711450"/>
            <a:ext cx="1447800" cy="231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600" b="1" dirty="0">
                <a:solidFill>
                  <a:srgbClr val="6600CC"/>
                </a:solidFill>
                <a:latin typeface=".VnAvant" panose="020B720000000000000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5126" name="Text Box 6">
            <a:extLst>
              <a:ext uri="{FF2B5EF4-FFF2-40B4-BE49-F238E27FC236}">
                <a16:creationId xmlns:a16="http://schemas.microsoft.com/office/drawing/2014/main" id="{038751EC-7746-7E45-5F21-3A3ACD9798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2711450"/>
            <a:ext cx="1447800" cy="231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600" b="1" dirty="0">
                <a:solidFill>
                  <a:srgbClr val="6600CC"/>
                </a:solidFill>
                <a:latin typeface=".VnAvant" panose="020B7200000000000000"/>
                <a:cs typeface="Arial" panose="020B0604020202020204" pitchFamily="34" charset="0"/>
              </a:rPr>
              <a:t>ù</a:t>
            </a:r>
          </a:p>
        </p:txBody>
      </p:sp>
      <p:sp>
        <p:nvSpPr>
          <p:cNvPr id="5127" name="Text Box 7">
            <a:extLst>
              <a:ext uri="{FF2B5EF4-FFF2-40B4-BE49-F238E27FC236}">
                <a16:creationId xmlns:a16="http://schemas.microsoft.com/office/drawing/2014/main" id="{C3EF47EA-588F-4420-F005-6874BEEF43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200" y="2711450"/>
            <a:ext cx="1447800" cy="231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600" b="1" dirty="0">
                <a:solidFill>
                  <a:srgbClr val="6600CC"/>
                </a:solidFill>
                <a:latin typeface=".VnAvant" panose="020B720000000000000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1513" name="Text Box 9">
            <a:extLst>
              <a:ext uri="{FF2B5EF4-FFF2-40B4-BE49-F238E27FC236}">
                <a16:creationId xmlns:a16="http://schemas.microsoft.com/office/drawing/2014/main" id="{29729491-7469-AFBB-3BCE-66CDA8D470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2711450"/>
            <a:ext cx="1447800" cy="231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600" b="1" dirty="0">
                <a:solidFill>
                  <a:srgbClr val="FF0000"/>
                </a:solidFill>
                <a:latin typeface=".VnAvant" panose="020B7200000000000000"/>
                <a:cs typeface="Arial" panose="020B0604020202020204" pitchFamily="34" charset="0"/>
              </a:rPr>
              <a:t>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0232 L -0.00312 -0.25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85185E-6 L 5E-6 -0.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4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8" dur="2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  <p:bldP spid="5124" grpId="0"/>
      <p:bldP spid="5126" grpId="0"/>
      <p:bldP spid="5127" grpId="0"/>
      <p:bldP spid="21513" grpId="0"/>
      <p:bldP spid="2151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>
            <a:extLst>
              <a:ext uri="{FF2B5EF4-FFF2-40B4-BE49-F238E27FC236}">
                <a16:creationId xmlns:a16="http://schemas.microsoft.com/office/drawing/2014/main" id="{0EF73D43-ECE2-60FD-647F-191735CFB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-1447800"/>
            <a:ext cx="3962400" cy="771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0000" b="1" dirty="0">
                <a:latin typeface=".VnAvant" panose="020B7200000000000000"/>
              </a:rPr>
              <a:t>g</a:t>
            </a:r>
          </a:p>
        </p:txBody>
      </p:sp>
      <p:pic>
        <p:nvPicPr>
          <p:cNvPr id="6" name="Picture 3" descr="net 1g">
            <a:extLst>
              <a:ext uri="{FF2B5EF4-FFF2-40B4-BE49-F238E27FC236}">
                <a16:creationId xmlns:a16="http://schemas.microsoft.com/office/drawing/2014/main" id="{9EFFE68C-EAA0-A486-B66D-B76FDEC3D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24" b="98652" l="1156" r="962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421" y="1143000"/>
            <a:ext cx="3821379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onut 2"/>
          <p:cNvSpPr/>
          <p:nvPr/>
        </p:nvSpPr>
        <p:spPr>
          <a:xfrm>
            <a:off x="4419600" y="1066800"/>
            <a:ext cx="3581400" cy="3810000"/>
          </a:xfrm>
          <a:prstGeom prst="donut">
            <a:avLst>
              <a:gd name="adj" fmla="val 2806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WordArt 3">
            <a:extLst>
              <a:ext uri="{FF2B5EF4-FFF2-40B4-BE49-F238E27FC236}">
                <a16:creationId xmlns:a16="http://schemas.microsoft.com/office/drawing/2014/main" id="{221B6046-3DCC-ED47-D40E-1883FB68B76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410200" y="2743200"/>
            <a:ext cx="2057400" cy="281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Avant" panose="020B7200000000000000"/>
              </a:rPr>
              <a:t>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167" l="35156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74" t="10540" r="39165" b="4789"/>
          <a:stretch/>
        </p:blipFill>
        <p:spPr>
          <a:xfrm>
            <a:off x="8839200" y="2819401"/>
            <a:ext cx="1523999" cy="2743200"/>
          </a:xfrm>
          <a:prstGeom prst="rect">
            <a:avLst/>
          </a:prstGeom>
        </p:spPr>
      </p:pic>
      <p:sp>
        <p:nvSpPr>
          <p:cNvPr id="5" name="WordArt 3">
            <a:extLst>
              <a:ext uri="{FF2B5EF4-FFF2-40B4-BE49-F238E27FC236}">
                <a16:creationId xmlns:a16="http://schemas.microsoft.com/office/drawing/2014/main" id="{221B6046-3DCC-ED47-D40E-1883FB68B76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90600" y="2667000"/>
            <a:ext cx="2667000" cy="2895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/>
              </a:rPr>
              <a:t>G</a:t>
            </a:r>
            <a:endParaRPr lang="en-US" sz="3600" b="1" kern="10" dirty="0">
              <a:ln w="9525">
                <a:solidFill>
                  <a:srgbClr val="FF0066"/>
                </a:solidFill>
                <a:round/>
                <a:headEnd/>
                <a:tailEnd/>
              </a:ln>
              <a:solidFill>
                <a:srgbClr val="FF0000"/>
              </a:solidFill>
              <a:latin typeface=".VnAvant" panose="020B72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>
            <a:extLst>
              <a:ext uri="{FF2B5EF4-FFF2-40B4-BE49-F238E27FC236}">
                <a16:creationId xmlns:a16="http://schemas.microsoft.com/office/drawing/2014/main" id="{A8D123EB-AC71-52D0-2716-7A2F5E521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 Box 5">
            <a:extLst>
              <a:ext uri="{FF2B5EF4-FFF2-40B4-BE49-F238E27FC236}">
                <a16:creationId xmlns:a16="http://schemas.microsoft.com/office/drawing/2014/main" id="{912505A3-FDF2-4698-A754-7B8317E61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1" y="4419600"/>
            <a:ext cx="5743575" cy="187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1700" b="1" dirty="0">
                <a:solidFill>
                  <a:srgbClr val="FF0000"/>
                </a:solidFill>
                <a:latin typeface=".VnAvant" panose="020B7200000000000000"/>
              </a:rPr>
              <a:t>Xe </a:t>
            </a:r>
            <a:r>
              <a:rPr lang="en-US" altLang="en-US" sz="11700" b="1" dirty="0" err="1">
                <a:solidFill>
                  <a:srgbClr val="FF0000"/>
                </a:solidFill>
                <a:latin typeface=".VnAvant" panose="020B7200000000000000"/>
              </a:rPr>
              <a:t>buýt</a:t>
            </a:r>
            <a:endParaRPr lang="en-US" altLang="en-US" sz="11700" b="1" dirty="0">
              <a:solidFill>
                <a:srgbClr val="FF0000"/>
              </a:solidFill>
              <a:latin typeface=".VnAvant" panose="020B72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/>
      <p:bldP spid="18437" grpId="1"/>
      <p:bldP spid="18437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E846BA-75C6-91EF-2C66-B9614C829A83}"/>
              </a:ext>
            </a:extLst>
          </p:cNvPr>
          <p:cNvSpPr txBox="1"/>
          <p:nvPr/>
        </p:nvSpPr>
        <p:spPr>
          <a:xfrm>
            <a:off x="2590800" y="1256943"/>
            <a:ext cx="1261884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5000" b="1" dirty="0">
                <a:solidFill>
                  <a:srgbClr val="FF0000"/>
                </a:solidFill>
                <a:latin typeface=".VnAvant" panose="020B7200000000000000"/>
              </a:rPr>
              <a:t>x</a:t>
            </a:r>
            <a:endParaRPr lang="en-US" sz="15000" b="1" dirty="0">
              <a:solidFill>
                <a:srgbClr val="FF0000"/>
              </a:solidFill>
              <a:latin typeface=".VnAvant" panose="020B720000000000000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3431FD-FE02-5615-DC2F-E46615631F80}"/>
              </a:ext>
            </a:extLst>
          </p:cNvPr>
          <p:cNvSpPr txBox="1"/>
          <p:nvPr/>
        </p:nvSpPr>
        <p:spPr>
          <a:xfrm>
            <a:off x="3581400" y="1234531"/>
            <a:ext cx="1435008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5000" b="1" dirty="0">
                <a:solidFill>
                  <a:srgbClr val="FF0000"/>
                </a:solidFill>
                <a:latin typeface=".VnAvant" panose="020B7200000000000000"/>
              </a:rPr>
              <a:t>e</a:t>
            </a:r>
            <a:endParaRPr lang="en-US" sz="15000" b="1" dirty="0">
              <a:solidFill>
                <a:srgbClr val="FF0000"/>
              </a:solidFill>
              <a:latin typeface=".VnAvant" panose="020B720000000000000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EA2370-01F7-F2E5-D1B1-DF664CB2702B}"/>
              </a:ext>
            </a:extLst>
          </p:cNvPr>
          <p:cNvSpPr txBox="1"/>
          <p:nvPr/>
        </p:nvSpPr>
        <p:spPr>
          <a:xfrm>
            <a:off x="5794374" y="1256943"/>
            <a:ext cx="1497526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5000" b="1" dirty="0">
                <a:solidFill>
                  <a:srgbClr val="FF0000"/>
                </a:solidFill>
                <a:latin typeface=".VnAvant" panose="020B7200000000000000"/>
              </a:rPr>
              <a:t>b</a:t>
            </a:r>
            <a:endParaRPr lang="en-US" sz="15000" b="1" dirty="0">
              <a:solidFill>
                <a:srgbClr val="FF0000"/>
              </a:solidFill>
              <a:latin typeface=".VnAvant" panose="020B720000000000000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C976C9-6B8C-DE23-8C50-1A07AE7D6D56}"/>
              </a:ext>
            </a:extLst>
          </p:cNvPr>
          <p:cNvSpPr txBox="1"/>
          <p:nvPr/>
        </p:nvSpPr>
        <p:spPr>
          <a:xfrm>
            <a:off x="7038651" y="1256943"/>
            <a:ext cx="1353256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5000" b="1" dirty="0">
                <a:solidFill>
                  <a:srgbClr val="FF0000"/>
                </a:solidFill>
                <a:latin typeface=".VnAvant" panose="020B7200000000000000"/>
              </a:rPr>
              <a:t>u</a:t>
            </a:r>
            <a:endParaRPr lang="en-US" sz="15000" b="1" dirty="0">
              <a:solidFill>
                <a:srgbClr val="FF0000"/>
              </a:solidFill>
              <a:latin typeface=".VnAvant" panose="020B720000000000000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CCC32A-F6F7-25CB-8430-65ACCA09E933}"/>
              </a:ext>
            </a:extLst>
          </p:cNvPr>
          <p:cNvSpPr txBox="1"/>
          <p:nvPr/>
        </p:nvSpPr>
        <p:spPr>
          <a:xfrm>
            <a:off x="8148444" y="1256943"/>
            <a:ext cx="1300356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5000" b="1" dirty="0">
                <a:solidFill>
                  <a:srgbClr val="FF0000"/>
                </a:solidFill>
                <a:latin typeface=".VnAvant" panose="020B7200000000000000"/>
              </a:rPr>
              <a:t>ý</a:t>
            </a:r>
            <a:endParaRPr lang="en-US" sz="15000" b="1" dirty="0">
              <a:solidFill>
                <a:srgbClr val="FF0000"/>
              </a:solidFill>
              <a:latin typeface=".VnAvant" panose="020B720000000000000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1A0353-5765-9058-3DA6-C97B9696993D}"/>
              </a:ext>
            </a:extLst>
          </p:cNvPr>
          <p:cNvSpPr txBox="1"/>
          <p:nvPr/>
        </p:nvSpPr>
        <p:spPr>
          <a:xfrm>
            <a:off x="9296400" y="1256943"/>
            <a:ext cx="761747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5000" b="1" dirty="0">
                <a:solidFill>
                  <a:srgbClr val="FF0000"/>
                </a:solidFill>
                <a:latin typeface=".VnAvant" panose="020B7200000000000000"/>
              </a:rPr>
              <a:t>t</a:t>
            </a:r>
            <a:endParaRPr lang="en-US" sz="15000" b="1" dirty="0">
              <a:solidFill>
                <a:srgbClr val="FF0000"/>
              </a:solidFill>
              <a:latin typeface=".VnAvant" panose="020B720000000000000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1D790A86-1CF3-C71A-B3F1-52A3384E0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1256943"/>
            <a:ext cx="1066800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5100" b="1" dirty="0">
                <a:solidFill>
                  <a:srgbClr val="0000FF"/>
                </a:solidFill>
                <a:latin typeface=".VnAvant" panose="020B720000000000000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417815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-4.16667E-6 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33333E-6 L 1.45833E-6 0.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-2.5E-6 0.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>
            <a:extLst>
              <a:ext uri="{FF2B5EF4-FFF2-40B4-BE49-F238E27FC236}">
                <a16:creationId xmlns:a16="http://schemas.microsoft.com/office/drawing/2014/main" id="{D5BFA9AA-8F78-DF18-B3CF-8A7843EB86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-1143000"/>
            <a:ext cx="3962400" cy="771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0000" b="1">
                <a:solidFill>
                  <a:srgbClr val="FF0066"/>
                </a:solidFill>
                <a:latin typeface=".VnAvant" panose="020B7200000000000000"/>
              </a:rPr>
              <a:t>y</a:t>
            </a:r>
          </a:p>
        </p:txBody>
      </p:sp>
      <p:pic>
        <p:nvPicPr>
          <p:cNvPr id="8195" name="Picture 3" descr="net xiend">
            <a:extLst>
              <a:ext uri="{FF2B5EF4-FFF2-40B4-BE49-F238E27FC236}">
                <a16:creationId xmlns:a16="http://schemas.microsoft.com/office/drawing/2014/main" id="{C34AE3BC-2E11-E0AF-98A8-74EF981F3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219200"/>
            <a:ext cx="8382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net xien daid">
            <a:extLst>
              <a:ext uri="{FF2B5EF4-FFF2-40B4-BE49-F238E27FC236}">
                <a16:creationId xmlns:a16="http://schemas.microsoft.com/office/drawing/2014/main" id="{76C95664-A623-000C-9AF9-387DBCA55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524000"/>
            <a:ext cx="8763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net xiend">
            <a:extLst>
              <a:ext uri="{FF2B5EF4-FFF2-40B4-BE49-F238E27FC236}">
                <a16:creationId xmlns:a16="http://schemas.microsoft.com/office/drawing/2014/main" id="{360413CD-FCF9-FA72-3DA9-A103B3D6A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6400" y="1524000"/>
            <a:ext cx="762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427</TotalTime>
  <Words>206</Words>
  <Application>Microsoft Office PowerPoint</Application>
  <PresentationFormat>Widescreen</PresentationFormat>
  <Paragraphs>115</Paragraphs>
  <Slides>34</Slides>
  <Notes>4</Notes>
  <HiddenSlides>0</HiddenSlides>
  <MMClips>3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.VnAvant</vt:lpstr>
      <vt:lpstr>.VnSouthern</vt:lpstr>
      <vt:lpstr>.VnTifani Heavy</vt:lpstr>
      <vt:lpstr>Arial</vt:lpstr>
      <vt:lpstr>Calibri</vt:lpstr>
      <vt:lpstr>Calibri Light</vt:lpstr>
      <vt:lpstr>Times New Roman</vt:lpstr>
      <vt:lpstr>Office Theme</vt:lpstr>
      <vt:lpstr>Sound Recorder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7400</dc:creator>
  <cp:lastModifiedBy>Techsi.vn</cp:lastModifiedBy>
  <cp:revision>37</cp:revision>
  <cp:lastPrinted>1601-01-01T00:00:00Z</cp:lastPrinted>
  <dcterms:created xsi:type="dcterms:W3CDTF">1601-01-01T00:00:00Z</dcterms:created>
  <dcterms:modified xsi:type="dcterms:W3CDTF">2025-03-03T03:09:30Z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