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6" r:id="rId3"/>
    <p:sldId id="256" r:id="rId4"/>
    <p:sldId id="257" r:id="rId5"/>
    <p:sldId id="260" r:id="rId6"/>
    <p:sldId id="258" r:id="rId7"/>
    <p:sldId id="259" r:id="rId8"/>
    <p:sldId id="261" r:id="rId9"/>
    <p:sldId id="262" r:id="rId10"/>
    <p:sldId id="264" r:id="rId11"/>
    <p:sldId id="267" r:id="rId12"/>
    <p:sldId id="268" r:id="rId13"/>
    <p:sldId id="263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6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1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C110-90CF-421D-82D4-85EE6AD08EF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4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>
            <a:extLst>
              <a:ext uri="{FF2B5EF4-FFF2-40B4-BE49-F238E27FC236}">
                <a16:creationId xmlns:a16="http://schemas.microsoft.com/office/drawing/2014/main" id="{E0BB3272-AA80-465C-8902-990F0BC90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>
            <a:extLst>
              <a:ext uri="{FF2B5EF4-FFF2-40B4-BE49-F238E27FC236}">
                <a16:creationId xmlns:a16="http://schemas.microsoft.com/office/drawing/2014/main" id="{BA6E7F61-F8D4-E266-2198-3F5AF7679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747713"/>
            <a:ext cx="685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/>
            <a:r>
              <a:rPr lang="en-US" altLang="en-US" sz="15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vi-VN" altLang="en-US" sz="15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7">
            <a:extLst>
              <a:ext uri="{FF2B5EF4-FFF2-40B4-BE49-F238E27FC236}">
                <a16:creationId xmlns:a16="http://schemas.microsoft.com/office/drawing/2014/main" id="{F25C40C4-6D36-B39F-C537-A2B80B404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51175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vi-VN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Box 8">
            <a:extLst>
              <a:ext uri="{FF2B5EF4-FFF2-40B4-BE49-F238E27FC236}">
                <a16:creationId xmlns:a16="http://schemas.microsoft.com/office/drawing/2014/main" id="{4B3B3C0A-C527-C89F-9DC4-1D76AB51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4290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  <a:r>
              <a:rPr lang="vi-VN" altLang="en-US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3078" name="TextBox 9">
            <a:extLst>
              <a:ext uri="{FF2B5EF4-FFF2-40B4-BE49-F238E27FC236}">
                <a16:creationId xmlns:a16="http://schemas.microsoft.com/office/drawing/2014/main" id="{21967F93-96A1-D08F-2579-0EA04F5F6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0"/>
            <a:ext cx="6858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altLang="en-US" sz="15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MỘT SỐ PHƯƠNG TIỆN GIAO THÔNG ĐƯỜNG BỘ</a:t>
            </a:r>
          </a:p>
        </p:txBody>
      </p:sp>
      <p:sp>
        <p:nvSpPr>
          <p:cNvPr id="3079" name="TextBox 10">
            <a:extLst>
              <a:ext uri="{FF2B5EF4-FFF2-40B4-BE49-F238E27FC236}">
                <a16:creationId xmlns:a16="http://schemas.microsoft.com/office/drawing/2014/main" id="{78AE8634-9E4C-982C-FBAD-01D89EE19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4164013"/>
            <a:ext cx="6858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</a:t>
            </a:r>
            <a:endParaRPr lang="vi-VN" altLang="en-US" sz="1500" b="1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Box 12">
            <a:extLst>
              <a:ext uri="{FF2B5EF4-FFF2-40B4-BE49-F238E27FC236}">
                <a16:creationId xmlns:a16="http://schemas.microsoft.com/office/drawing/2014/main" id="{53990BE2-2590-2D64-51F0-93CADA374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417763"/>
            <a:ext cx="685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vi-VN" altLang="en-US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14">
            <a:extLst>
              <a:ext uri="{FF2B5EF4-FFF2-40B4-BE49-F238E27FC236}">
                <a16:creationId xmlns:a16="http://schemas.microsoft.com/office/drawing/2014/main" id="{119C495E-2470-6D67-212F-A2C169ED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1481138"/>
            <a:ext cx="7683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Lenovo\Desktop\xe-tai-3-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84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4302" y="5638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tải</a:t>
            </a:r>
          </a:p>
        </p:txBody>
      </p:sp>
    </p:spTree>
    <p:extLst>
      <p:ext uri="{BB962C8B-B14F-4D97-AF65-F5344CB8AC3E}">
        <p14:creationId xmlns:p14="http://schemas.microsoft.com/office/powerpoint/2010/main" val="24978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19600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honda-sh300i-2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0565"/>
            <a:ext cx="54864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838" y="228600"/>
            <a:ext cx="5486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Lenovo\Desktop\xe-o-to-5-cho-gia-duoi-500-trieu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5486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8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462" y="-266700"/>
            <a:ext cx="949960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Lenovo\Desktop\1200px-Cycle_rickshaw_in_Han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1411" y="5893713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 lô</a:t>
            </a:r>
          </a:p>
        </p:txBody>
      </p:sp>
    </p:spTree>
    <p:extLst>
      <p:ext uri="{BB962C8B-B14F-4D97-AF65-F5344CB8AC3E}">
        <p14:creationId xmlns:p14="http://schemas.microsoft.com/office/powerpoint/2010/main" val="32477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357"/>
            <a:ext cx="949801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5819274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lu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A52262-830A-6B34-4840-1EAA192FC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066800"/>
            <a:ext cx="7010400" cy="45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5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6705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Ôn luyện</a:t>
            </a:r>
          </a:p>
          <a:p>
            <a:pPr algn="ctr"/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Trò chơi: giải đố</a:t>
            </a:r>
          </a:p>
          <a:p>
            <a:pPr algn="ctr"/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819400"/>
            <a:ext cx="70104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>
                <a:latin typeface="Times New Roman" pitchFamily="18" charset="0"/>
                <a:cs typeface="Times New Roman" pitchFamily="18" charset="0"/>
              </a:rPr>
              <a:t>Câu hỏi: </a:t>
            </a:r>
          </a:p>
          <a:p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Xe 2 bánh</a:t>
            </a:r>
          </a:p>
          <a:p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Chuông kêu kính koong.</a:t>
            </a:r>
          </a:p>
          <a:p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Đó là xe gì?</a:t>
            </a:r>
          </a:p>
        </p:txBody>
      </p:sp>
      <p:pic>
        <p:nvPicPr>
          <p:cNvPr id="3075" name="Picture 3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7000" y="25400"/>
            <a:ext cx="9017000" cy="65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3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5549E-6 L 0.24618 0.04 C 0.29775 0.04901 0.375 0.05387 0.45521 0.05387 C 0.54688 0.05387 0.62032 0.04901 0.67188 0.04 L 0.91806 4.85549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03" y="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685800"/>
            <a:ext cx="449580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Câu hỏi 2: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Xe 2 bánh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Máy nổ giòn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Kêu bình bịch.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Đó là xe gì?</a:t>
            </a:r>
          </a:p>
        </p:txBody>
      </p:sp>
      <p:pic>
        <p:nvPicPr>
          <p:cNvPr id="4099" name="Picture 3" descr="C:\Users\Lenovo\Desktop\23d07db6a8c8657de0e60db47eeec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-6858000"/>
            <a:ext cx="7737192" cy="67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00035 1.01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36016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Kết thúc:</a:t>
            </a:r>
          </a:p>
          <a:p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Hát “ bác đưa thư vui tính”</a:t>
            </a:r>
          </a:p>
        </p:txBody>
      </p:sp>
      <p:pic>
        <p:nvPicPr>
          <p:cNvPr id="5" name="Bac-Dua-Thu-Vui-Tinh-Xuan-Nghi-NSUT-Thanh-L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624840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42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82" y="1824723"/>
            <a:ext cx="9654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 hứng thú: </a:t>
            </a:r>
          </a:p>
          <a:p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bài hát : “ Bác đưa thư vui tính”</a:t>
            </a:r>
          </a:p>
        </p:txBody>
      </p:sp>
      <p:pic>
        <p:nvPicPr>
          <p:cNvPr id="2" name="Bac-Dua-Thu-Vui-Tinh-Xuan-Nghi-NSUT-Thanh-L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4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31008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Hoạt động 1: Quan sát, đàm thoại</a:t>
            </a:r>
          </a:p>
        </p:txBody>
      </p:sp>
    </p:spTree>
    <p:extLst>
      <p:ext uri="{BB962C8B-B14F-4D97-AF65-F5344CB8AC3E}">
        <p14:creationId xmlns:p14="http://schemas.microsoft.com/office/powerpoint/2010/main" val="31669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8" y="-6928"/>
            <a:ext cx="9536788" cy="6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8" y="0"/>
            <a:ext cx="953678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8456" y="5842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đạp</a:t>
            </a:r>
          </a:p>
        </p:txBody>
      </p:sp>
    </p:spTree>
    <p:extLst>
      <p:ext uri="{BB962C8B-B14F-4D97-AF65-F5344CB8AC3E}">
        <p14:creationId xmlns:p14="http://schemas.microsoft.com/office/powerpoint/2010/main" val="3260933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14400"/>
            <a:ext cx="5562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*Câu đố: 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“Xe gì 2 bánh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nổ giòn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 bình bịch”</a:t>
            </a:r>
          </a:p>
        </p:txBody>
      </p:sp>
    </p:spTree>
    <p:extLst>
      <p:ext uri="{BB962C8B-B14F-4D97-AF65-F5344CB8AC3E}">
        <p14:creationId xmlns:p14="http://schemas.microsoft.com/office/powerpoint/2010/main" val="31101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honda-sh300i-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364" y="-1080655"/>
            <a:ext cx="102108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8674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máy</a:t>
            </a:r>
          </a:p>
        </p:txBody>
      </p:sp>
    </p:spTree>
    <p:extLst>
      <p:ext uri="{BB962C8B-B14F-4D97-AF65-F5344CB8AC3E}">
        <p14:creationId xmlns:p14="http://schemas.microsoft.com/office/powerpoint/2010/main" val="7494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enovo\Desktop\doi-mu-bao-hiem-cho-tre-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600" y="6143840"/>
            <a:ext cx="8467725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Đội mũ bảo hiểm khi đi xe máy</a:t>
            </a:r>
          </a:p>
        </p:txBody>
      </p:sp>
    </p:spTree>
    <p:extLst>
      <p:ext uri="{BB962C8B-B14F-4D97-AF65-F5344CB8AC3E}">
        <p14:creationId xmlns:p14="http://schemas.microsoft.com/office/powerpoint/2010/main" val="2676113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C:\Users\Lenovo\Desktop\xe-o-to-5-cho-gia-duoi-500-trieu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3" y="-381000"/>
            <a:ext cx="10121901" cy="59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398" y="5537200"/>
            <a:ext cx="419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tô</a:t>
            </a:r>
          </a:p>
        </p:txBody>
      </p:sp>
    </p:spTree>
    <p:extLst>
      <p:ext uri="{BB962C8B-B14F-4D97-AF65-F5344CB8AC3E}">
        <p14:creationId xmlns:p14="http://schemas.microsoft.com/office/powerpoint/2010/main" val="209116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hyundai_county_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34636"/>
            <a:ext cx="9171709" cy="69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9038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 khách</a:t>
            </a:r>
          </a:p>
        </p:txBody>
      </p:sp>
    </p:spTree>
    <p:extLst>
      <p:ext uri="{BB962C8B-B14F-4D97-AF65-F5344CB8AC3E}">
        <p14:creationId xmlns:p14="http://schemas.microsoft.com/office/powerpoint/2010/main" val="29284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173</Words>
  <Application>Microsoft Office PowerPoint</Application>
  <PresentationFormat>On-screen Show (4:3)</PresentationFormat>
  <Paragraphs>38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Techsi.vn</cp:lastModifiedBy>
  <cp:revision>26</cp:revision>
  <dcterms:created xsi:type="dcterms:W3CDTF">2021-03-09T02:50:52Z</dcterms:created>
  <dcterms:modified xsi:type="dcterms:W3CDTF">2025-03-03T04:05:14Z</dcterms:modified>
</cp:coreProperties>
</file>