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58" r:id="rId4"/>
    <p:sldId id="263" r:id="rId5"/>
    <p:sldId id="260" r:id="rId6"/>
    <p:sldId id="264" r:id="rId7"/>
    <p:sldId id="265" r:id="rId8"/>
    <p:sldId id="266" r:id="rId9"/>
    <p:sldId id="267" r:id="rId10"/>
    <p:sldId id="268" r:id="rId11"/>
    <p:sldId id="262" r:id="rId12"/>
    <p:sldId id="271" r:id="rId13"/>
    <p:sldId id="272" r:id="rId14"/>
    <p:sldId id="273" r:id="rId15"/>
    <p:sldId id="270" r:id="rId16"/>
    <p:sldId id="269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7830" autoAdjust="0"/>
  </p:normalViewPr>
  <p:slideViewPr>
    <p:cSldViewPr snapToGrid="0">
      <p:cViewPr varScale="1">
        <p:scale>
          <a:sx n="80" d="100"/>
          <a:sy n="80" d="100"/>
        </p:scale>
        <p:origin x="9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7124D-C07E-441E-8CAE-7BE1C8E9250F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398ED-25AD-4FF6-A5A1-A4C611164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0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398ED-25AD-4FF6-A5A1-A4C611164E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3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8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6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2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0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3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40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5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0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4B09-A98B-4A48-85EC-F659772D70A3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4A656-6CBF-47C3-88CF-137938AE8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3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92" y="-147751"/>
            <a:ext cx="12192000" cy="6907255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84600" y="10509"/>
            <a:ext cx="5334000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TRƯỜNG MẦM NON </a:t>
            </a:r>
            <a:r>
              <a:rPr lang="en-US" altLang="en-US" b="1" dirty="0" smtClean="0">
                <a:solidFill>
                  <a:srgbClr val="002060"/>
                </a:solidFill>
              </a:rPr>
              <a:t>BAN MAI XANH</a:t>
            </a:r>
            <a:endParaRPr lang="en-US" altLang="en-US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908" y="792146"/>
            <a:ext cx="960157" cy="9670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15618" y="2540799"/>
            <a:ext cx="6582379" cy="14834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TOÁN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2" y="3591897"/>
            <a:ext cx="71995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Đếm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và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nhận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biết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số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lượng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5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trên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đối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tượng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bé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C2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31164" y="6338806"/>
            <a:ext cx="31296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</a:rPr>
              <a:t>: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2024- 2025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515352" y="386098"/>
            <a:ext cx="1848853" cy="3713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352" y="3867351"/>
            <a:ext cx="1883744" cy="1883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2448424" y="386098"/>
            <a:ext cx="1948162" cy="3912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4403136" y="332851"/>
            <a:ext cx="1939260" cy="3895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6435517" y="514434"/>
            <a:ext cx="1848853" cy="37134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8614767" y="585562"/>
            <a:ext cx="1848853" cy="37134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8424" y="3895109"/>
            <a:ext cx="1883744" cy="18837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7652" y="3895109"/>
            <a:ext cx="1939260" cy="19392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2220" y="3895109"/>
            <a:ext cx="1939260" cy="19392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360" y="3895109"/>
            <a:ext cx="1939260" cy="1939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572000" y="752792"/>
            <a:ext cx="1182948" cy="12969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67832" y="4099559"/>
            <a:ext cx="1182948" cy="12969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66500" y="4099558"/>
            <a:ext cx="1182948" cy="12969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71" y="98463"/>
            <a:ext cx="846788" cy="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0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5137" y="2505670"/>
            <a:ext cx="8791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TRÒ CHƠI 1: AI TINH MẮT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1" y="98463"/>
            <a:ext cx="798662" cy="8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96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31" y="1321135"/>
            <a:ext cx="3412958" cy="4174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436" y="1321135"/>
            <a:ext cx="3316705" cy="4225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13" y="1321135"/>
            <a:ext cx="3506792" cy="4225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96463" y="151606"/>
            <a:ext cx="95975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Bé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hãy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tìm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nhóm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có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lượng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5 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94" y="98463"/>
            <a:ext cx="877869" cy="8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2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6463" y="151606"/>
            <a:ext cx="95975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Bé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hãy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tìm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nhóm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có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số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</a:t>
            </a:r>
            <a:r>
              <a:rPr lang="en-US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lượng</a:t>
            </a:r>
            <a:r>
              <a:rPr lang="en-US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 4 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693" r="6117"/>
          <a:stretch/>
        </p:blipFill>
        <p:spPr>
          <a:xfrm>
            <a:off x="4186989" y="982603"/>
            <a:ext cx="3729790" cy="4219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235" r="7351"/>
          <a:stretch/>
        </p:blipFill>
        <p:spPr>
          <a:xfrm>
            <a:off x="228598" y="982603"/>
            <a:ext cx="3603671" cy="4219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020" y="982603"/>
            <a:ext cx="3388896" cy="4219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95" y="98463"/>
            <a:ext cx="702634" cy="7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079" y="204537"/>
            <a:ext cx="9602032" cy="82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064" t="839" r="5848" b="-839"/>
          <a:stretch/>
        </p:blipFill>
        <p:spPr>
          <a:xfrm>
            <a:off x="4381500" y="1418676"/>
            <a:ext cx="3501189" cy="4303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66" y="1418676"/>
            <a:ext cx="3447771" cy="4303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410" y="1418676"/>
            <a:ext cx="3621506" cy="4303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94" y="98463"/>
            <a:ext cx="877869" cy="8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99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87070" y="2505670"/>
            <a:ext cx="7547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 New Roman"/>
              </a:rPr>
              <a:t>TRÒ CHƠI 2: HÁI HOA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4" y="98463"/>
            <a:ext cx="877869" cy="8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55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49" y="3284620"/>
            <a:ext cx="1171393" cy="20952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26" y="2732679"/>
            <a:ext cx="1171393" cy="20952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75" y="3073826"/>
            <a:ext cx="1171393" cy="2095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42" y="4155307"/>
            <a:ext cx="1171393" cy="20952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90" y="4333652"/>
            <a:ext cx="1268999" cy="2269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9854" y="6030936"/>
            <a:ext cx="1629669" cy="8217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09" y="2173574"/>
            <a:ext cx="1176796" cy="21048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11" y="2003153"/>
            <a:ext cx="1179582" cy="21098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9" b="94727" l="2344" r="100000"/>
                    </a14:imgEffect>
                  </a14:imgLayer>
                </a14:imgProps>
              </a:ext>
            </a:extLst>
          </a:blip>
          <a:srcRect t="5346" b="6825"/>
          <a:stretch/>
        </p:blipFill>
        <p:spPr>
          <a:xfrm>
            <a:off x="3758287" y="4297773"/>
            <a:ext cx="3427273" cy="25577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23" y="4952376"/>
            <a:ext cx="1036975" cy="1854779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963112" y="6030936"/>
            <a:ext cx="751046" cy="621554"/>
          </a:xfrm>
          <a:prstGeom prst="ellipse">
            <a:avLst/>
          </a:prstGeom>
          <a:solidFill>
            <a:srgbClr val="99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 New Roman"/>
              </a:rPr>
              <a:t>5</a:t>
            </a:r>
            <a:endParaRPr lang="en-US" sz="4800" b="1" dirty="0">
              <a:latin typeface="Time New Roman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" y="2342536"/>
            <a:ext cx="1091742" cy="19527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58" y="2430379"/>
            <a:ext cx="1042630" cy="18648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6" y="4484368"/>
            <a:ext cx="1052103" cy="1790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072" y="3884403"/>
            <a:ext cx="1629669" cy="8217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02134"/>
            <a:ext cx="1629669" cy="8217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2" y="6024523"/>
            <a:ext cx="1629669" cy="8217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62" y="4930787"/>
            <a:ext cx="1020106" cy="182460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4" y="2342536"/>
            <a:ext cx="1118063" cy="19998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594" y="98463"/>
            <a:ext cx="877869" cy="8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66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38086 0.23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3 -0.02477 L -0.30456 0.2185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0.01852 L 0.27852 -0.06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31992 -0.130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2 -0.01991 L -0.02356 0.2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54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4" y="98463"/>
            <a:ext cx="877869" cy="884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8627" y="2858906"/>
            <a:ext cx="10317247" cy="22063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Chúc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 </a:t>
            </a:r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các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 con </a:t>
            </a:r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chăm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 </a:t>
            </a:r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ngoan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 , </a:t>
            </a:r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học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 </a:t>
            </a:r>
            <a:r>
              <a:rPr lang="en-US" sz="48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giỏi</a:t>
            </a:r>
            <a:r>
              <a:rPr lang="en-US" sz="4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 New Roman"/>
              </a:rPr>
              <a:t>! 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5522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9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0555" y="2967335"/>
            <a:ext cx="6070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54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54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8/ 3</a:t>
            </a:r>
            <a:endParaRPr lang="en-US" sz="54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0" y="98463"/>
            <a:ext cx="960157" cy="9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4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4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3933" y="2967335"/>
            <a:ext cx="7424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0" y="98463"/>
            <a:ext cx="960157" cy="9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46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5" b="96242" l="9804" r="89706"/>
                    </a14:imgEffect>
                  </a14:imgLayer>
                </a14:imgProps>
              </a:ext>
            </a:extLst>
          </a:blip>
          <a:srcRect l="17614" r="18972"/>
          <a:stretch/>
        </p:blipFill>
        <p:spPr>
          <a:xfrm>
            <a:off x="615188" y="2354317"/>
            <a:ext cx="1986434" cy="3728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5" b="96242" l="9804" r="89706"/>
                    </a14:imgEffect>
                  </a14:imgLayer>
                </a14:imgProps>
              </a:ext>
            </a:extLst>
          </a:blip>
          <a:srcRect l="17614" r="18972"/>
          <a:stretch/>
        </p:blipFill>
        <p:spPr>
          <a:xfrm>
            <a:off x="2905108" y="2722454"/>
            <a:ext cx="1986189" cy="3221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5" b="96242" l="9804" r="89706"/>
                    </a14:imgEffect>
                  </a14:imgLayer>
                </a14:imgProps>
              </a:ext>
            </a:extLst>
          </a:blip>
          <a:srcRect l="17614" r="18972"/>
          <a:stretch/>
        </p:blipFill>
        <p:spPr>
          <a:xfrm>
            <a:off x="6625185" y="2853622"/>
            <a:ext cx="2132488" cy="3458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5" b="96242" l="9804" r="89706"/>
                    </a14:imgEffect>
                  </a14:imgLayer>
                </a14:imgProps>
              </a:ext>
            </a:extLst>
          </a:blip>
          <a:srcRect l="17614" r="18972"/>
          <a:stretch/>
        </p:blipFill>
        <p:spPr>
          <a:xfrm>
            <a:off x="9444463" y="2198186"/>
            <a:ext cx="2309470" cy="37452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90128" y="157531"/>
            <a:ext cx="1439917" cy="19891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90000" l="556" r="100000">
                        <a14:backgroundMark x1="38333" y1="43889" x2="38333" y2="43889"/>
                        <a14:backgroundMark x1="46667" y1="43889" x2="46667" y2="43889"/>
                      </a14:backgroundRemoval>
                    </a14:imgEffect>
                  </a14:imgLayer>
                </a14:imgProps>
              </a:ext>
            </a:extLst>
          </a:blip>
          <a:srcRect t="33324" b="16149"/>
          <a:stretch/>
        </p:blipFill>
        <p:spPr>
          <a:xfrm>
            <a:off x="-40325" y="5217542"/>
            <a:ext cx="2873488" cy="14518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90000" l="556" r="100000">
                        <a14:backgroundMark x1="38333" y1="43889" x2="38333" y2="43889"/>
                        <a14:backgroundMark x1="46667" y1="43889" x2="46667" y2="43889"/>
                      </a14:backgroundRemoval>
                    </a14:imgEffect>
                  </a14:imgLayer>
                </a14:imgProps>
              </a:ext>
            </a:extLst>
          </a:blip>
          <a:srcRect t="33324" b="16149"/>
          <a:stretch/>
        </p:blipFill>
        <p:spPr>
          <a:xfrm>
            <a:off x="2945115" y="4971037"/>
            <a:ext cx="2383165" cy="12041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90000" l="556" r="100000">
                        <a14:backgroundMark x1="38333" y1="43889" x2="38333" y2="43889"/>
                        <a14:backgroundMark x1="46667" y1="43889" x2="46667" y2="43889"/>
                      </a14:backgroundRemoval>
                    </a14:imgEffect>
                  </a14:imgLayer>
                </a14:imgProps>
              </a:ext>
            </a:extLst>
          </a:blip>
          <a:srcRect t="33324" b="16149"/>
          <a:stretch/>
        </p:blipFill>
        <p:spPr>
          <a:xfrm>
            <a:off x="6049848" y="5499868"/>
            <a:ext cx="2673047" cy="1350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67" b="90000" l="556" r="100000">
                        <a14:backgroundMark x1="38333" y1="43889" x2="38333" y2="43889"/>
                        <a14:backgroundMark x1="46667" y1="43889" x2="46667" y2="43889"/>
                      </a14:backgroundRemoval>
                    </a14:imgEffect>
                  </a14:imgLayer>
                </a14:imgProps>
              </a:ext>
            </a:extLst>
          </a:blip>
          <a:srcRect t="33324" b="16149"/>
          <a:stretch/>
        </p:blipFill>
        <p:spPr>
          <a:xfrm>
            <a:off x="9157806" y="5135658"/>
            <a:ext cx="2064644" cy="10431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70" y="98463"/>
            <a:ext cx="960157" cy="9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4106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656" y="-126124"/>
            <a:ext cx="1220905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603" y="2816772"/>
            <a:ext cx="2507143" cy="3495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1307" y="3609474"/>
            <a:ext cx="2137231" cy="2979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478" y="1949117"/>
            <a:ext cx="2548574" cy="3552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67155" y="33310"/>
            <a:ext cx="1439917" cy="19891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0" b="89798" l="2857" r="98095"/>
                    </a14:imgEffect>
                  </a14:imgLayer>
                </a14:imgProps>
              </a:ext>
            </a:extLst>
          </a:blip>
          <a:srcRect t="19312" b="24261"/>
          <a:stretch/>
        </p:blipFill>
        <p:spPr>
          <a:xfrm>
            <a:off x="334346" y="5407117"/>
            <a:ext cx="1828801" cy="1114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0" b="89798" l="2857" r="98095"/>
                    </a14:imgEffect>
                  </a14:imgLayer>
                </a14:imgProps>
              </a:ext>
            </a:extLst>
          </a:blip>
          <a:srcRect t="19312" b="24261"/>
          <a:stretch/>
        </p:blipFill>
        <p:spPr>
          <a:xfrm>
            <a:off x="1814345" y="5410091"/>
            <a:ext cx="1384308" cy="843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0" b="89798" l="2857" r="98095"/>
                    </a14:imgEffect>
                  </a14:imgLayer>
                </a14:imgProps>
              </a:ext>
            </a:extLst>
          </a:blip>
          <a:srcRect t="19312" b="24261"/>
          <a:stretch/>
        </p:blipFill>
        <p:spPr>
          <a:xfrm>
            <a:off x="4034343" y="4669912"/>
            <a:ext cx="1668626" cy="1017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0" b="89798" l="2857" r="98095"/>
                    </a14:imgEffect>
                  </a14:imgLayer>
                </a14:imgProps>
              </a:ext>
            </a:extLst>
          </a:blip>
          <a:srcRect t="19312" b="24261"/>
          <a:stretch/>
        </p:blipFill>
        <p:spPr>
          <a:xfrm>
            <a:off x="7381982" y="5872381"/>
            <a:ext cx="1364976" cy="832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746" y="33310"/>
            <a:ext cx="960157" cy="9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998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8" b="100000" l="9783" r="89946"/>
                    </a14:imgEffect>
                  </a14:imgLayer>
                </a14:imgProps>
              </a:ext>
            </a:extLst>
          </a:blip>
          <a:srcRect l="12966" r="13042"/>
          <a:stretch/>
        </p:blipFill>
        <p:spPr>
          <a:xfrm>
            <a:off x="8799739" y="2057209"/>
            <a:ext cx="2297107" cy="4121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7" b="98505" l="9783" r="89946"/>
                    </a14:imgEffect>
                  </a14:imgLayer>
                </a14:imgProps>
              </a:ext>
            </a:extLst>
          </a:blip>
          <a:srcRect l="24663" t="1836" r="24513"/>
          <a:stretch/>
        </p:blipFill>
        <p:spPr>
          <a:xfrm>
            <a:off x="3493878" y="2248467"/>
            <a:ext cx="1923392" cy="3714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13" r="899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5470" y="2105335"/>
            <a:ext cx="2287315" cy="40011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9" b="89907" l="4212" r="94293"/>
                    </a14:imgEffect>
                  </a14:imgLayer>
                </a14:imgProps>
              </a:ext>
            </a:extLst>
          </a:blip>
          <a:srcRect b="11879"/>
          <a:stretch/>
        </p:blipFill>
        <p:spPr>
          <a:xfrm>
            <a:off x="443758" y="2339340"/>
            <a:ext cx="2587505" cy="39902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82966" y="35020"/>
            <a:ext cx="1737511" cy="2219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70" y="98463"/>
            <a:ext cx="960157" cy="9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3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0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028" y="1356523"/>
            <a:ext cx="2784779" cy="4980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6524" y="1526517"/>
            <a:ext cx="2689724" cy="48102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51225" y="167722"/>
            <a:ext cx="1439917" cy="19891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90000" l="556" r="100000">
                        <a14:backgroundMark x1="38333" y1="43889" x2="38333" y2="43889"/>
                        <a14:backgroundMark x1="46667" y1="43889" x2="46667" y2="43889"/>
                      </a14:backgroundRemoval>
                    </a14:imgEffect>
                  </a14:imgLayer>
                </a14:imgProps>
              </a:ext>
            </a:extLst>
          </a:blip>
          <a:srcRect t="33324" b="16149"/>
          <a:stretch/>
        </p:blipFill>
        <p:spPr>
          <a:xfrm>
            <a:off x="2607028" y="5474433"/>
            <a:ext cx="2784779" cy="1407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67" b="90000" l="556" r="100000">
                        <a14:backgroundMark x1="38333" y1="43889" x2="38333" y2="43889"/>
                        <a14:backgroundMark x1="46667" y1="43889" x2="46667" y2="43889"/>
                      </a14:backgroundRemoval>
                    </a14:imgEffect>
                  </a14:imgLayer>
                </a14:imgProps>
              </a:ext>
            </a:extLst>
          </a:blip>
          <a:srcRect t="33324" b="16149"/>
          <a:stretch/>
        </p:blipFill>
        <p:spPr>
          <a:xfrm>
            <a:off x="7501536" y="5363704"/>
            <a:ext cx="2256075" cy="1139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70" y="98463"/>
            <a:ext cx="960157" cy="9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3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5618" y="2465859"/>
            <a:ext cx="8997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 smtClean="0">
                <a:solidFill>
                  <a:srgbClr val="333333"/>
                </a:solidFill>
                <a:effectLst/>
                <a:latin typeface="Time New Roman"/>
              </a:rPr>
              <a:t> </a:t>
            </a:r>
            <a:r>
              <a:rPr lang="vi-VN" sz="3600" b="1" i="0" dirty="0" smtClean="0">
                <a:solidFill>
                  <a:srgbClr val="7030A0"/>
                </a:solidFill>
                <a:effectLst/>
                <a:latin typeface="Time New Roman"/>
              </a:rPr>
              <a:t>Dạy đếm trên đối tượng trong</a:t>
            </a:r>
            <a:r>
              <a:rPr lang="en-US" sz="3600" b="1" dirty="0">
                <a:solidFill>
                  <a:srgbClr val="7030A0"/>
                </a:solidFill>
                <a:latin typeface="Time New Roman"/>
              </a:rPr>
              <a:t> </a:t>
            </a:r>
            <a:r>
              <a:rPr lang="vi-VN" sz="3600" b="1" i="0" dirty="0" smtClean="0">
                <a:solidFill>
                  <a:srgbClr val="7030A0"/>
                </a:solidFill>
                <a:effectLst/>
                <a:latin typeface="Time New Roman"/>
              </a:rPr>
              <a:t>phạm vi 5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0" y="98463"/>
            <a:ext cx="960157" cy="9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65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515352" y="386098"/>
            <a:ext cx="1848853" cy="3713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352" y="3867351"/>
            <a:ext cx="1883744" cy="18837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2448424" y="386098"/>
            <a:ext cx="1948162" cy="3912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4403136" y="332851"/>
            <a:ext cx="1939260" cy="38950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6435517" y="514434"/>
            <a:ext cx="1848853" cy="37134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" b="95763" l="9746" r="89831"/>
                    </a14:imgEffect>
                  </a14:imgLayer>
                </a14:imgProps>
              </a:ext>
            </a:extLst>
          </a:blip>
          <a:srcRect l="15923" r="13426" b="5397"/>
          <a:stretch/>
        </p:blipFill>
        <p:spPr>
          <a:xfrm>
            <a:off x="8614767" y="585562"/>
            <a:ext cx="1848853" cy="37134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8424" y="3895109"/>
            <a:ext cx="1883744" cy="18837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7652" y="3895109"/>
            <a:ext cx="1939260" cy="19392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2220" y="3895109"/>
            <a:ext cx="1939260" cy="19392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572000" y="752792"/>
            <a:ext cx="1182948" cy="12969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67832" y="4099559"/>
            <a:ext cx="1182948" cy="12969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71" y="98463"/>
            <a:ext cx="810150" cy="8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14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104</Words>
  <Application>Microsoft Office PowerPoint</Application>
  <PresentationFormat>Widescreen</PresentationFormat>
  <Paragraphs>25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53</cp:revision>
  <dcterms:created xsi:type="dcterms:W3CDTF">2025-03-01T02:22:19Z</dcterms:created>
  <dcterms:modified xsi:type="dcterms:W3CDTF">2025-03-01T11:31:59Z</dcterms:modified>
</cp:coreProperties>
</file>